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12" r:id="rId2"/>
  </p:sldMasterIdLst>
  <p:notesMasterIdLst>
    <p:notesMasterId r:id="rId28"/>
  </p:notesMasterIdLst>
  <p:sldIdLst>
    <p:sldId id="276" r:id="rId3"/>
    <p:sldId id="366" r:id="rId4"/>
    <p:sldId id="367" r:id="rId5"/>
    <p:sldId id="359" r:id="rId6"/>
    <p:sldId id="315" r:id="rId7"/>
    <p:sldId id="360" r:id="rId8"/>
    <p:sldId id="362" r:id="rId9"/>
    <p:sldId id="368" r:id="rId10"/>
    <p:sldId id="318" r:id="rId11"/>
    <p:sldId id="321" r:id="rId12"/>
    <p:sldId id="324" r:id="rId13"/>
    <p:sldId id="327" r:id="rId14"/>
    <p:sldId id="330" r:id="rId15"/>
    <p:sldId id="333" r:id="rId16"/>
    <p:sldId id="336" r:id="rId17"/>
    <p:sldId id="369" r:id="rId18"/>
    <p:sldId id="339" r:id="rId19"/>
    <p:sldId id="374" r:id="rId20"/>
    <p:sldId id="348" r:id="rId21"/>
    <p:sldId id="370" r:id="rId22"/>
    <p:sldId id="351" r:id="rId23"/>
    <p:sldId id="371" r:id="rId24"/>
    <p:sldId id="354" r:id="rId25"/>
    <p:sldId id="375" r:id="rId26"/>
    <p:sldId id="277" r:id="rId27"/>
  </p:sldIdLst>
  <p:sldSz cx="12192000" cy="6858000"/>
  <p:notesSz cx="6858000" cy="9144000"/>
  <p:custDataLst>
    <p:tags r:id="rId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EFF"/>
    <a:srgbClr val="E6E6E6"/>
    <a:srgbClr val="1C221E"/>
    <a:srgbClr val="455C4C"/>
    <a:srgbClr val="EFF1F3"/>
    <a:srgbClr val="D3D6DA"/>
    <a:srgbClr val="DDE1E6"/>
    <a:srgbClr val="FDEFDC"/>
    <a:srgbClr val="A82327"/>
    <a:srgbClr val="E02B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71" autoAdjust="0"/>
    <p:restoredTop sz="96196" autoAdjust="0"/>
  </p:normalViewPr>
  <p:slideViewPr>
    <p:cSldViewPr snapToGrid="0">
      <p:cViewPr>
        <p:scale>
          <a:sx n="50" d="100"/>
          <a:sy n="50" d="100"/>
        </p:scale>
        <p:origin x="522" y="103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4315E-AA88-4C4F-BC7F-691CB14FAFBC}" type="datetimeFigureOut">
              <a:rPr lang="zh-CN" altLang="en-US" smtClean="0"/>
              <a:t>2022/11/24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8D1EEC-C44F-4BFC-84C2-8741EE48D1A9}" type="slidenum">
              <a:rPr lang="zh-CN" altLang="en-US" smtClean="0"/>
              <a:t>‹#›</a:t>
            </a:fld>
            <a:endParaRPr lang="zh-CN" altLang="en-US"/>
          </a:p>
        </p:txBody>
      </p:sp>
    </p:spTree>
    <p:extLst>
      <p:ext uri="{BB962C8B-B14F-4D97-AF65-F5344CB8AC3E}">
        <p14:creationId xmlns:p14="http://schemas.microsoft.com/office/powerpoint/2010/main" val="1511828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8D1EEC-C44F-4BFC-84C2-8741EE48D1A9}" type="slidenum">
              <a:rPr lang="zh-CN" altLang="en-US" smtClean="0"/>
              <a:t>1</a:t>
            </a:fld>
            <a:endParaRPr lang="zh-CN" altLang="en-US"/>
          </a:p>
        </p:txBody>
      </p:sp>
    </p:spTree>
    <p:extLst>
      <p:ext uri="{BB962C8B-B14F-4D97-AF65-F5344CB8AC3E}">
        <p14:creationId xmlns:p14="http://schemas.microsoft.com/office/powerpoint/2010/main" val="2446565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ln/>
        </p:spPr>
      </p:sp>
      <p:sp>
        <p:nvSpPr>
          <p:cNvPr id="522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latin typeface="思源黑体 CN Normal" panose="020B0400000000000000" pitchFamily="34" charset="-122"/>
              </a:rPr>
              <a:t>xxxxxx</a:t>
            </a:r>
            <a:r>
              <a:rPr lang="sv-SE" altLang="zh-CN" dirty="0">
                <a:latin typeface="思源黑体 CN Normal" panose="020B0400000000000000" pitchFamily="34" charset="-122"/>
              </a:rPr>
              <a:t>xxxxxx</a:t>
            </a:r>
          </a:p>
        </p:txBody>
      </p:sp>
      <p:sp>
        <p:nvSpPr>
          <p:cNvPr id="522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fld id="{069D56AC-DB91-446F-BA92-6DE4C8A9BBB8}" type="slidenum">
              <a:rPr lang="en-US" altLang="zh-CN" b="0">
                <a:latin typeface="思源黑体 CN Normal" panose="020B0400000000000000" pitchFamily="34" charset="-122"/>
              </a:rPr>
              <a:pPr eaLnBrk="1" hangingPunct="1"/>
              <a:t>2</a:t>
            </a:fld>
            <a:endParaRPr lang="en-US" altLang="zh-CN" b="0" dirty="0">
              <a:latin typeface="思源黑体 CN Normal" panose="020B0400000000000000" pitchFamily="34" charset="-122"/>
            </a:endParaRPr>
          </a:p>
        </p:txBody>
      </p:sp>
    </p:spTree>
    <p:extLst>
      <p:ext uri="{BB962C8B-B14F-4D97-AF65-F5344CB8AC3E}">
        <p14:creationId xmlns:p14="http://schemas.microsoft.com/office/powerpoint/2010/main" val="412657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思源黑体 CN Normal" panose="020B0400000000000000" pitchFamily="34" charset="-122"/>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fld id="{969187BB-2F13-4F31-8343-6058E8A20706}" type="slidenum">
              <a:rPr lang="en-US" altLang="zh-CN" b="0">
                <a:latin typeface="思源黑体 CN Normal" panose="020B0400000000000000" pitchFamily="34" charset="-122"/>
              </a:rPr>
              <a:pPr eaLnBrk="1" hangingPunct="1"/>
              <a:t>3</a:t>
            </a:fld>
            <a:endParaRPr lang="en-US" altLang="zh-CN" b="0" dirty="0">
              <a:latin typeface="思源黑体 CN Normal" panose="020B0400000000000000" pitchFamily="34" charset="-122"/>
            </a:endParaRPr>
          </a:p>
        </p:txBody>
      </p:sp>
    </p:spTree>
    <p:extLst>
      <p:ext uri="{BB962C8B-B14F-4D97-AF65-F5344CB8AC3E}">
        <p14:creationId xmlns:p14="http://schemas.microsoft.com/office/powerpoint/2010/main" val="3341597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思源黑体 CN Normal" panose="020B0400000000000000" pitchFamily="34" charset="-122"/>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fld id="{969187BB-2F13-4F31-8343-6058E8A20706}" type="slidenum">
              <a:rPr lang="en-US" altLang="zh-CN" b="0">
                <a:latin typeface="思源黑体 CN Normal" panose="020B0400000000000000" pitchFamily="34" charset="-122"/>
              </a:rPr>
              <a:pPr eaLnBrk="1" hangingPunct="1"/>
              <a:t>8</a:t>
            </a:fld>
            <a:endParaRPr lang="en-US" altLang="zh-CN" b="0" dirty="0">
              <a:latin typeface="思源黑体 CN Normal" panose="020B0400000000000000" pitchFamily="34" charset="-122"/>
            </a:endParaRPr>
          </a:p>
        </p:txBody>
      </p:sp>
    </p:spTree>
    <p:extLst>
      <p:ext uri="{BB962C8B-B14F-4D97-AF65-F5344CB8AC3E}">
        <p14:creationId xmlns:p14="http://schemas.microsoft.com/office/powerpoint/2010/main" val="4053310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思源黑体 CN Normal" panose="020B0400000000000000" pitchFamily="34" charset="-122"/>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fld id="{969187BB-2F13-4F31-8343-6058E8A20706}" type="slidenum">
              <a:rPr lang="en-US" altLang="zh-CN" b="0">
                <a:latin typeface="思源黑体 CN Normal" panose="020B0400000000000000" pitchFamily="34" charset="-122"/>
              </a:rPr>
              <a:pPr eaLnBrk="1" hangingPunct="1"/>
              <a:t>16</a:t>
            </a:fld>
            <a:endParaRPr lang="en-US" altLang="zh-CN" b="0" dirty="0">
              <a:latin typeface="思源黑体 CN Normal" panose="020B0400000000000000" pitchFamily="34" charset="-122"/>
            </a:endParaRPr>
          </a:p>
        </p:txBody>
      </p:sp>
    </p:spTree>
    <p:extLst>
      <p:ext uri="{BB962C8B-B14F-4D97-AF65-F5344CB8AC3E}">
        <p14:creationId xmlns:p14="http://schemas.microsoft.com/office/powerpoint/2010/main" val="56676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思源黑体 CN Normal" panose="020B0400000000000000" pitchFamily="34" charset="-122"/>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fld id="{969187BB-2F13-4F31-8343-6058E8A20706}" type="slidenum">
              <a:rPr lang="en-US" altLang="zh-CN" b="0">
                <a:latin typeface="思源黑体 CN Normal" panose="020B0400000000000000" pitchFamily="34" charset="-122"/>
              </a:rPr>
              <a:pPr eaLnBrk="1" hangingPunct="1"/>
              <a:t>20</a:t>
            </a:fld>
            <a:endParaRPr lang="en-US" altLang="zh-CN" b="0" dirty="0">
              <a:latin typeface="思源黑体 CN Normal" panose="020B0400000000000000" pitchFamily="34" charset="-122"/>
            </a:endParaRPr>
          </a:p>
        </p:txBody>
      </p:sp>
    </p:spTree>
    <p:extLst>
      <p:ext uri="{BB962C8B-B14F-4D97-AF65-F5344CB8AC3E}">
        <p14:creationId xmlns:p14="http://schemas.microsoft.com/office/powerpoint/2010/main" val="2676775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思源黑体 CN Normal" panose="020B0400000000000000" pitchFamily="34" charset="-122"/>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fld id="{969187BB-2F13-4F31-8343-6058E8A20706}" type="slidenum">
              <a:rPr lang="en-US" altLang="zh-CN" b="0">
                <a:latin typeface="思源黑体 CN Normal" panose="020B0400000000000000" pitchFamily="34" charset="-122"/>
              </a:rPr>
              <a:pPr eaLnBrk="1" hangingPunct="1"/>
              <a:t>22</a:t>
            </a:fld>
            <a:endParaRPr lang="en-US" altLang="zh-CN" b="0" dirty="0">
              <a:latin typeface="思源黑体 CN Normal" panose="020B0400000000000000" pitchFamily="34" charset="-122"/>
            </a:endParaRPr>
          </a:p>
        </p:txBody>
      </p:sp>
    </p:spTree>
    <p:extLst>
      <p:ext uri="{BB962C8B-B14F-4D97-AF65-F5344CB8AC3E}">
        <p14:creationId xmlns:p14="http://schemas.microsoft.com/office/powerpoint/2010/main" val="2512570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8D1EEC-C44F-4BFC-84C2-8741EE48D1A9}" type="slidenum">
              <a:rPr lang="zh-CN" altLang="en-US" smtClean="0"/>
              <a:t>24</a:t>
            </a:fld>
            <a:endParaRPr lang="zh-CN" altLang="en-US"/>
          </a:p>
        </p:txBody>
      </p:sp>
    </p:spTree>
    <p:extLst>
      <p:ext uri="{BB962C8B-B14F-4D97-AF65-F5344CB8AC3E}">
        <p14:creationId xmlns:p14="http://schemas.microsoft.com/office/powerpoint/2010/main" val="2281323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800" b="0" i="0" u="none" strike="noStrike" kern="1200" dirty="0">
                <a:solidFill>
                  <a:srgbClr val="E6E6E6"/>
                </a:solidFill>
                <a:effectLst/>
                <a:latin typeface="+mn-lt"/>
                <a:ea typeface="+mn-ea"/>
                <a:cs typeface="+mn-cs"/>
              </a:rPr>
              <a:t>更多素材资源</a:t>
            </a:r>
            <a:r>
              <a:rPr lang="en-US" altLang="zh-CN" sz="800" b="0" i="0" u="none" strike="noStrike" kern="1200" dirty="0">
                <a:solidFill>
                  <a:srgbClr val="E6E6E6"/>
                </a:solidFill>
                <a:effectLst/>
                <a:latin typeface="+mn-lt"/>
                <a:ea typeface="+mn-ea"/>
                <a:cs typeface="+mn-cs"/>
              </a:rPr>
              <a:t>-</a:t>
            </a:r>
            <a:r>
              <a:rPr lang="zh-CN" altLang="en-US" sz="800" b="0" i="0" u="none" strike="noStrike" kern="1200" dirty="0">
                <a:solidFill>
                  <a:srgbClr val="E6E6E6"/>
                </a:solidFill>
                <a:effectLst/>
                <a:latin typeface="+mn-lt"/>
                <a:ea typeface="+mn-ea"/>
                <a:cs typeface="+mn-cs"/>
              </a:rPr>
              <a:t> </a:t>
            </a:r>
            <a:r>
              <a:rPr lang="en-US" altLang="zh-CN" sz="800" b="0" i="0" u="none" strike="noStrike" kern="1200" dirty="0">
                <a:solidFill>
                  <a:srgbClr val="E6E6E6"/>
                </a:solidFill>
                <a:effectLst/>
                <a:latin typeface="+mn-lt"/>
                <a:ea typeface="+mn-ea"/>
                <a:cs typeface="+mn-cs"/>
              </a:rPr>
              <a:t>B-</a:t>
            </a:r>
            <a:r>
              <a:rPr lang="en-US" altLang="zh-CN" sz="800" b="0" i="0" u="none" strike="noStrike" kern="1200" dirty="0" err="1">
                <a:solidFill>
                  <a:srgbClr val="E6E6E6"/>
                </a:solidFill>
                <a:effectLst/>
                <a:latin typeface="+mn-lt"/>
                <a:ea typeface="+mn-ea"/>
                <a:cs typeface="+mn-cs"/>
              </a:rPr>
              <a:t>lue</a:t>
            </a:r>
            <a:r>
              <a:rPr lang="en-US" altLang="zh-CN" sz="800" b="0" i="0" u="none" strike="noStrike" kern="1200" dirty="0">
                <a:solidFill>
                  <a:srgbClr val="E6E6E6"/>
                </a:solidFill>
                <a:effectLst/>
                <a:latin typeface="+mn-lt"/>
                <a:ea typeface="+mn-ea"/>
                <a:cs typeface="+mn-cs"/>
              </a:rPr>
              <a:t>-D-</a:t>
            </a:r>
            <a:r>
              <a:rPr lang="en-US" altLang="zh-CN" sz="800" b="0" i="0" u="none" strike="noStrike" kern="1200" dirty="0" err="1">
                <a:solidFill>
                  <a:srgbClr val="E6E6E6"/>
                </a:solidFill>
                <a:effectLst/>
                <a:latin typeface="+mn-lt"/>
                <a:ea typeface="+mn-ea"/>
                <a:cs typeface="+mn-cs"/>
              </a:rPr>
              <a:t>ragonfly</a:t>
            </a:r>
            <a:r>
              <a:rPr lang="en-US" altLang="zh-CN" sz="800" b="0" i="0" u="none" strike="noStrike" kern="1200" dirty="0">
                <a:solidFill>
                  <a:srgbClr val="E6E6E6"/>
                </a:solidFill>
                <a:effectLst/>
                <a:latin typeface="+mn-lt"/>
                <a:ea typeface="+mn-ea"/>
                <a:cs typeface="+mn-cs"/>
              </a:rPr>
              <a:t>- </a:t>
            </a:r>
            <a:r>
              <a:rPr lang="en-US" altLang="zh-CN" sz="800" dirty="0">
                <a:solidFill>
                  <a:srgbClr val="E6E6E6"/>
                </a:solidFill>
              </a:rPr>
              <a:t>DESIGN</a:t>
            </a:r>
            <a:endParaRPr lang="zh-CN" altLang="en-US" sz="800" dirty="0">
              <a:solidFill>
                <a:srgbClr val="E6E6E6"/>
              </a:solidFill>
            </a:endParaRPr>
          </a:p>
        </p:txBody>
      </p:sp>
      <p:sp>
        <p:nvSpPr>
          <p:cNvPr id="4" name="灯片编号占位符 3"/>
          <p:cNvSpPr>
            <a:spLocks noGrp="1"/>
          </p:cNvSpPr>
          <p:nvPr>
            <p:ph type="sldNum" sz="quarter" idx="5"/>
          </p:nvPr>
        </p:nvSpPr>
        <p:spPr/>
        <p:txBody>
          <a:bodyPr/>
          <a:lstStyle/>
          <a:p>
            <a:fld id="{248D1EEC-C44F-4BFC-84C2-8741EE48D1A9}" type="slidenum">
              <a:rPr lang="zh-CN" altLang="en-US" smtClean="0"/>
              <a:t>25</a:t>
            </a:fld>
            <a:endParaRPr lang="zh-CN" altLang="en-US"/>
          </a:p>
        </p:txBody>
      </p:sp>
    </p:spTree>
    <p:extLst>
      <p:ext uri="{BB962C8B-B14F-4D97-AF65-F5344CB8AC3E}">
        <p14:creationId xmlns:p14="http://schemas.microsoft.com/office/powerpoint/2010/main" val="200501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更多资源下载：https://www.58pic.com/u/61536760" hidden="1">
            <a:extLst>
              <a:ext uri="{FF2B5EF4-FFF2-40B4-BE49-F238E27FC236}">
                <a16:creationId xmlns:a16="http://schemas.microsoft.com/office/drawing/2014/main" id="{A40ECCD6-BC05-4722-B6B6-C3135ABE5BE2}"/>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3" name="更多资源下载：https://www.58pic.com/u/61536760" hidden="1">
            <a:extLst>
              <a:ext uri="{FF2B5EF4-FFF2-40B4-BE49-F238E27FC236}">
                <a16:creationId xmlns:a16="http://schemas.microsoft.com/office/drawing/2014/main" id="{C601F188-D72C-4D4B-9F32-8A9536FA8516}"/>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Tree>
    <p:extLst>
      <p:ext uri="{BB962C8B-B14F-4D97-AF65-F5344CB8AC3E}">
        <p14:creationId xmlns:p14="http://schemas.microsoft.com/office/powerpoint/2010/main" val="996246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更多资源下载：https://www.58pic.com/u/61536760">
            <a:extLst>
              <a:ext uri="{FF2B5EF4-FFF2-40B4-BE49-F238E27FC236}">
                <a16:creationId xmlns:a16="http://schemas.microsoft.com/office/drawing/2014/main" id="{00A8853D-AB50-4CD6-916C-C53BF4F7498F}"/>
              </a:ext>
            </a:extLst>
          </p:cNvPr>
          <p:cNvSpPr>
            <a:spLocks noGrp="1"/>
          </p:cNvSpPr>
          <p:nvPr>
            <p:ph type="pic" sz="quarter" idx="10"/>
          </p:nvPr>
        </p:nvSpPr>
        <p:spPr>
          <a:xfrm>
            <a:off x="0" y="0"/>
            <a:ext cx="12192000" cy="6858000"/>
          </a:xfrm>
          <a:prstGeom prst="rect">
            <a:avLst/>
          </a:prstGeom>
        </p:spPr>
        <p:txBody>
          <a:bodyPr/>
          <a:lstStyle>
            <a:lvl1pPr>
              <a:defRPr>
                <a:solidFill>
                  <a:srgbClr val="E6E6E6"/>
                </a:solidFill>
              </a:defRPr>
            </a:lvl1pPr>
          </a:lstStyle>
          <a:p>
            <a:endParaRPr lang="zh-CN" altLang="en-US"/>
          </a:p>
        </p:txBody>
      </p:sp>
      <p:sp>
        <p:nvSpPr>
          <p:cNvPr id="5" name="更多资源下载：https://www.58pic.com/u/61536760" hidden="1">
            <a:extLst>
              <a:ext uri="{FF2B5EF4-FFF2-40B4-BE49-F238E27FC236}">
                <a16:creationId xmlns:a16="http://schemas.microsoft.com/office/drawing/2014/main" id="{CDC18EE2-ECC1-43AC-A74F-63FD6DFF49A4}"/>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6" name="更多资源下载：https://www.58pic.com/u/61536760" hidden="1">
            <a:extLst>
              <a:ext uri="{FF2B5EF4-FFF2-40B4-BE49-F238E27FC236}">
                <a16:creationId xmlns:a16="http://schemas.microsoft.com/office/drawing/2014/main" id="{CF6A394B-751A-4395-A207-B679971548FA}"/>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7" name="更多资源下载：https://www.58pic.com/u/61536760" hidden="1">
            <a:extLst>
              <a:ext uri="{FF2B5EF4-FFF2-40B4-BE49-F238E27FC236}">
                <a16:creationId xmlns:a16="http://schemas.microsoft.com/office/drawing/2014/main" id="{EBBE956C-C935-4ECC-9DF4-56A2FB202FF8}"/>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8" name="更多资源下载：https://www.58pic.com/u/61536760" hidden="1">
            <a:extLst>
              <a:ext uri="{FF2B5EF4-FFF2-40B4-BE49-F238E27FC236}">
                <a16:creationId xmlns:a16="http://schemas.microsoft.com/office/drawing/2014/main" id="{343A6E06-FE3A-44B6-BF0D-FD49CBA996A5}"/>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Tree>
    <p:extLst>
      <p:ext uri="{BB962C8B-B14F-4D97-AF65-F5344CB8AC3E}">
        <p14:creationId xmlns:p14="http://schemas.microsoft.com/office/powerpoint/2010/main" val="1826198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文本框 1" hidden="1">
            <a:extLst>
              <a:ext uri="{FF2B5EF4-FFF2-40B4-BE49-F238E27FC236}">
                <a16:creationId xmlns:a16="http://schemas.microsoft.com/office/drawing/2014/main" id="{807606F3-AC03-44B3-82D4-A28F1060013F}"/>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endParaRPr>
          </a:p>
        </p:txBody>
      </p:sp>
      <p:sp>
        <p:nvSpPr>
          <p:cNvPr id="3" name="文本框 2" hidden="1">
            <a:extLst>
              <a:ext uri="{FF2B5EF4-FFF2-40B4-BE49-F238E27FC236}">
                <a16:creationId xmlns:a16="http://schemas.microsoft.com/office/drawing/2014/main" id="{70C68887-BEB9-48B3-9D32-2D9741925CFB}"/>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endParaRPr>
          </a:p>
        </p:txBody>
      </p:sp>
      <p:sp>
        <p:nvSpPr>
          <p:cNvPr id="4" name="文本框 3" hidden="1">
            <a:extLst>
              <a:ext uri="{FF2B5EF4-FFF2-40B4-BE49-F238E27FC236}">
                <a16:creationId xmlns:a16="http://schemas.microsoft.com/office/drawing/2014/main" id="{3DA84732-7AEF-4010-B554-4E6548B2394C}"/>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endParaRPr>
          </a:p>
        </p:txBody>
      </p:sp>
      <p:sp>
        <p:nvSpPr>
          <p:cNvPr id="5" name="矩形 4" hidden="1">
            <a:extLst>
              <a:ext uri="{FF2B5EF4-FFF2-40B4-BE49-F238E27FC236}">
                <a16:creationId xmlns:a16="http://schemas.microsoft.com/office/drawing/2014/main" id="{21E30BAC-3EFA-4972-B62C-AF8DE118CE80}"/>
              </a:ext>
            </a:extLst>
          </p:cNvPr>
          <p:cNvSpPr/>
          <p:nvPr userDrawn="1"/>
        </p:nvSpPr>
        <p:spPr>
          <a:xfrm>
            <a:off x="-15098004" y="6488668"/>
            <a:ext cx="1197764" cy="369332"/>
          </a:xfrm>
          <a:prstGeom prst="rect">
            <a:avLst/>
          </a:prstGeom>
        </p:spPr>
        <p:txBody>
          <a:bodyPr wrap="none">
            <a:spAutoFit/>
          </a:bodyPr>
          <a:lstStyle/>
          <a:p>
            <a:r>
              <a:rPr lang="en-US" altLang="zh-CN" dirty="0">
                <a:solidFill>
                  <a:srgbClr val="CCD1D4"/>
                </a:solidFill>
              </a:rPr>
              <a:t>61536760</a:t>
            </a:r>
            <a:endParaRPr lang="zh-CN" altLang="en-US" dirty="0">
              <a:solidFill>
                <a:srgbClr val="CCD1D4"/>
              </a:solidFill>
            </a:endParaRPr>
          </a:p>
        </p:txBody>
      </p:sp>
    </p:spTree>
    <p:extLst>
      <p:ext uri="{BB962C8B-B14F-4D97-AF65-F5344CB8AC3E}">
        <p14:creationId xmlns:p14="http://schemas.microsoft.com/office/powerpoint/2010/main" val="2600910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774858"/>
      </p:ext>
    </p:extLst>
  </p:cSld>
  <p:clrMapOvr>
    <a:masterClrMapping/>
  </p:clrMapOvr>
  <p:transition advClick="0" advTm="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自定义版式">
    <p:bg>
      <p:bgPr>
        <a:solidFill>
          <a:schemeClr val="accent3">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560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文本框 1" hidden="1">
            <a:extLst>
              <a:ext uri="{FF2B5EF4-FFF2-40B4-BE49-F238E27FC236}">
                <a16:creationId xmlns:a16="http://schemas.microsoft.com/office/drawing/2014/main" id="{A40ECCD6-BC05-4722-B6B6-C3135ABE5BE2}"/>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3" name="矩形 2" hidden="1">
            <a:extLst>
              <a:ext uri="{FF2B5EF4-FFF2-40B4-BE49-F238E27FC236}">
                <a16:creationId xmlns:a16="http://schemas.microsoft.com/office/drawing/2014/main" id="{C601F188-D72C-4D4B-9F32-8A9536FA8516}"/>
              </a:ext>
            </a:extLst>
          </p:cNvPr>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3826616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hidden="1">
            <a:extLst>
              <a:ext uri="{FF2B5EF4-FFF2-40B4-BE49-F238E27FC236}">
                <a16:creationId xmlns:a16="http://schemas.microsoft.com/office/drawing/2014/main" id="{E3062B5B-4B7E-4CB9-964C-2B3C8DD797B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 name="文本框 2" hidden="1">
            <a:extLst>
              <a:ext uri="{FF2B5EF4-FFF2-40B4-BE49-F238E27FC236}">
                <a16:creationId xmlns:a16="http://schemas.microsoft.com/office/drawing/2014/main" id="{17E90A3C-F8B0-4BEB-A9C7-2B3EBEA69E44}"/>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4" name="文本框 3" hidden="1">
            <a:extLst>
              <a:ext uri="{FF2B5EF4-FFF2-40B4-BE49-F238E27FC236}">
                <a16:creationId xmlns:a16="http://schemas.microsoft.com/office/drawing/2014/main" id="{8E8929C5-08AE-4C1A-B1A1-FDFE45F42A68}"/>
              </a:ext>
            </a:extLst>
          </p:cNvPr>
          <p:cNvSpPr txBox="1"/>
          <p:nvPr userDrawn="1"/>
        </p:nvSpPr>
        <p:spPr>
          <a:xfrm>
            <a:off x="-34029696" y="0"/>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5" name="文本框 4" hidden="1">
            <a:extLst>
              <a:ext uri="{FF2B5EF4-FFF2-40B4-BE49-F238E27FC236}">
                <a16:creationId xmlns:a16="http://schemas.microsoft.com/office/drawing/2014/main" id="{A4884D17-2E3C-4F6B-AB1E-EFCC73F7439E}"/>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6" name="文本框 5" hidden="1">
            <a:extLst>
              <a:ext uri="{FF2B5EF4-FFF2-40B4-BE49-F238E27FC236}">
                <a16:creationId xmlns:a16="http://schemas.microsoft.com/office/drawing/2014/main" id="{441F0FE0-FE81-4426-91B6-6B3A8200C3CF}"/>
              </a:ext>
            </a:extLst>
          </p:cNvPr>
          <p:cNvSpPr txBox="1"/>
          <p:nvPr userDrawn="1"/>
        </p:nvSpPr>
        <p:spPr>
          <a:xfrm>
            <a:off x="-16011022" y="-212583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7" name="矩形 6" hidden="1">
            <a:extLst>
              <a:ext uri="{FF2B5EF4-FFF2-40B4-BE49-F238E27FC236}">
                <a16:creationId xmlns:a16="http://schemas.microsoft.com/office/drawing/2014/main" id="{8289A45E-A6D0-4936-AA0B-344C6675BDAA}"/>
              </a:ext>
            </a:extLst>
          </p:cNvPr>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22959609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1_空白">
    <p:spTree>
      <p:nvGrpSpPr>
        <p:cNvPr id="1" name=""/>
        <p:cNvGrpSpPr/>
        <p:nvPr/>
      </p:nvGrpSpPr>
      <p:grpSpPr>
        <a:xfrm>
          <a:off x="0" y="0"/>
          <a:ext cx="0" cy="0"/>
          <a:chOff x="0" y="0"/>
          <a:chExt cx="0" cy="0"/>
        </a:xfrm>
      </p:grpSpPr>
      <p:sp>
        <p:nvSpPr>
          <p:cNvPr id="2" name="矩形 1" hidden="1">
            <a:extLst>
              <a:ext uri="{FF2B5EF4-FFF2-40B4-BE49-F238E27FC236}">
                <a16:creationId xmlns:a16="http://schemas.microsoft.com/office/drawing/2014/main" id="{94E60768-9E33-4B47-AC49-4BD7A2D7113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 name="文本框 2" hidden="1">
            <a:extLst>
              <a:ext uri="{FF2B5EF4-FFF2-40B4-BE49-F238E27FC236}">
                <a16:creationId xmlns:a16="http://schemas.microsoft.com/office/drawing/2014/main" id="{2F9B6907-6BBF-4117-B1BF-AABA6B18BCE6}"/>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4" name="文本框 3" hidden="1">
            <a:extLst>
              <a:ext uri="{FF2B5EF4-FFF2-40B4-BE49-F238E27FC236}">
                <a16:creationId xmlns:a16="http://schemas.microsoft.com/office/drawing/2014/main" id="{0A0EF643-CDBD-45C0-9A15-9537830847D1}"/>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5" name="文本框 4" hidden="1">
            <a:extLst>
              <a:ext uri="{FF2B5EF4-FFF2-40B4-BE49-F238E27FC236}">
                <a16:creationId xmlns:a16="http://schemas.microsoft.com/office/drawing/2014/main" id="{9643FBB6-3649-409B-B354-54D19325ECFC}"/>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6" name="矩形 5" hidden="1">
            <a:extLst>
              <a:ext uri="{FF2B5EF4-FFF2-40B4-BE49-F238E27FC236}">
                <a16:creationId xmlns:a16="http://schemas.microsoft.com/office/drawing/2014/main" id="{C087AA50-0B18-4F37-ACE4-B2AD85F7E579}"/>
              </a:ext>
            </a:extLst>
          </p:cNvPr>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2105182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更多资源下载：https://www.58pic.com/u/61536760">
            <a:extLst>
              <a:ext uri="{FF2B5EF4-FFF2-40B4-BE49-F238E27FC236}">
                <a16:creationId xmlns:a16="http://schemas.microsoft.com/office/drawing/2014/main" id="{00A8853D-AB50-4CD6-916C-C53BF4F7498F}"/>
              </a:ext>
            </a:extLst>
          </p:cNvPr>
          <p:cNvSpPr>
            <a:spLocks noGrp="1"/>
          </p:cNvSpPr>
          <p:nvPr>
            <p:ph type="pic" sz="quarter" idx="10"/>
          </p:nvPr>
        </p:nvSpPr>
        <p:spPr>
          <a:xfrm>
            <a:off x="0" y="0"/>
            <a:ext cx="12192000" cy="6858000"/>
          </a:xfrm>
          <a:prstGeom prst="rect">
            <a:avLst/>
          </a:prstGeom>
        </p:spPr>
        <p:txBody>
          <a:bodyPr/>
          <a:lstStyle>
            <a:lvl1pPr>
              <a:defRPr>
                <a:latin typeface="思源黑体 CN Regular" panose="020B0500000000000000" pitchFamily="34" charset="-122"/>
                <a:ea typeface="思源黑体 CN Regular" panose="020B0500000000000000" pitchFamily="34" charset="-122"/>
              </a:defRPr>
            </a:lvl1pPr>
          </a:lstStyle>
          <a:p>
            <a:endParaRPr lang="zh-CN" altLang="en-US" dirty="0"/>
          </a:p>
        </p:txBody>
      </p:sp>
    </p:spTree>
    <p:extLst>
      <p:ext uri="{BB962C8B-B14F-4D97-AF65-F5344CB8AC3E}">
        <p14:creationId xmlns:p14="http://schemas.microsoft.com/office/powerpoint/2010/main" val="471452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3183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rgbClr val="E7EEFF"/>
        </a:solidFill>
        <a:effectLst/>
      </p:bgPr>
    </p:bg>
    <p:spTree>
      <p:nvGrpSpPr>
        <p:cNvPr id="1" name=""/>
        <p:cNvGrpSpPr/>
        <p:nvPr/>
      </p:nvGrpSpPr>
      <p:grpSpPr>
        <a:xfrm>
          <a:off x="0" y="0"/>
          <a:ext cx="0" cy="0"/>
          <a:chOff x="0" y="0"/>
          <a:chExt cx="0" cy="0"/>
        </a:xfrm>
      </p:grpSpPr>
      <p:sp>
        <p:nvSpPr>
          <p:cNvPr id="2" name="更多资源下载：https://www.58pic.com/u/61536760" hidden="1">
            <a:extLst>
              <a:ext uri="{FF2B5EF4-FFF2-40B4-BE49-F238E27FC236}">
                <a16:creationId xmlns:a16="http://schemas.microsoft.com/office/drawing/2014/main" id="{E3062B5B-4B7E-4CB9-964C-2B3C8DD797B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E6E6E6"/>
              </a:solidFill>
            </a:endParaRPr>
          </a:p>
        </p:txBody>
      </p:sp>
      <p:sp>
        <p:nvSpPr>
          <p:cNvPr id="3" name="更多资源下载：https://www.58pic.com/u/61536760" hidden="1">
            <a:extLst>
              <a:ext uri="{FF2B5EF4-FFF2-40B4-BE49-F238E27FC236}">
                <a16:creationId xmlns:a16="http://schemas.microsoft.com/office/drawing/2014/main" id="{17E90A3C-F8B0-4BEB-A9C7-2B3EBEA69E44}"/>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4" name="更多资源下载：https://www.58pic.com/u/61536760" hidden="1">
            <a:extLst>
              <a:ext uri="{FF2B5EF4-FFF2-40B4-BE49-F238E27FC236}">
                <a16:creationId xmlns:a16="http://schemas.microsoft.com/office/drawing/2014/main" id="{8E8929C5-08AE-4C1A-B1A1-FDFE45F42A68}"/>
              </a:ext>
            </a:extLst>
          </p:cNvPr>
          <p:cNvSpPr txBox="1"/>
          <p:nvPr userDrawn="1"/>
        </p:nvSpPr>
        <p:spPr>
          <a:xfrm>
            <a:off x="-34029696" y="0"/>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5" name="文本框 4" hidden="1">
            <a:extLst>
              <a:ext uri="{FF2B5EF4-FFF2-40B4-BE49-F238E27FC236}">
                <a16:creationId xmlns:a16="http://schemas.microsoft.com/office/drawing/2014/main" id="{A4884D17-2E3C-4F6B-AB1E-EFCC73F7439E}"/>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6" name="文本框 5" hidden="1">
            <a:extLst>
              <a:ext uri="{FF2B5EF4-FFF2-40B4-BE49-F238E27FC236}">
                <a16:creationId xmlns:a16="http://schemas.microsoft.com/office/drawing/2014/main" id="{441F0FE0-FE81-4426-91B6-6B3A8200C3CF}"/>
              </a:ext>
            </a:extLst>
          </p:cNvPr>
          <p:cNvSpPr txBox="1"/>
          <p:nvPr userDrawn="1"/>
        </p:nvSpPr>
        <p:spPr>
          <a:xfrm>
            <a:off x="-16011022" y="-212583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7" name="矩形 6" hidden="1">
            <a:extLst>
              <a:ext uri="{FF2B5EF4-FFF2-40B4-BE49-F238E27FC236}">
                <a16:creationId xmlns:a16="http://schemas.microsoft.com/office/drawing/2014/main" id="{8289A45E-A6D0-4936-AA0B-344C6675BDAA}"/>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Tree>
    <p:extLst>
      <p:ext uri="{BB962C8B-B14F-4D97-AF65-F5344CB8AC3E}">
        <p14:creationId xmlns:p14="http://schemas.microsoft.com/office/powerpoint/2010/main" val="1011827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5_空白">
    <p:bg>
      <p:bgPr>
        <a:solidFill>
          <a:srgbClr val="E7EEFF"/>
        </a:solidFill>
        <a:effectLst/>
      </p:bgPr>
    </p:bg>
    <p:spTree>
      <p:nvGrpSpPr>
        <p:cNvPr id="1" name=""/>
        <p:cNvGrpSpPr/>
        <p:nvPr/>
      </p:nvGrpSpPr>
      <p:grpSpPr>
        <a:xfrm>
          <a:off x="0" y="0"/>
          <a:ext cx="0" cy="0"/>
          <a:chOff x="0" y="0"/>
          <a:chExt cx="0" cy="0"/>
        </a:xfrm>
      </p:grpSpPr>
      <p:sp>
        <p:nvSpPr>
          <p:cNvPr id="2" name="更多资源下载：https://www.58pic.com/u/61536760" hidden="1">
            <a:extLst>
              <a:ext uri="{FF2B5EF4-FFF2-40B4-BE49-F238E27FC236}">
                <a16:creationId xmlns:a16="http://schemas.microsoft.com/office/drawing/2014/main" id="{E3062B5B-4B7E-4CB9-964C-2B3C8DD797B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E6E6E6"/>
              </a:solidFill>
            </a:endParaRPr>
          </a:p>
        </p:txBody>
      </p:sp>
      <p:sp>
        <p:nvSpPr>
          <p:cNvPr id="3" name="更多资源下载：https://www.58pic.com/u/61536760" hidden="1">
            <a:extLst>
              <a:ext uri="{FF2B5EF4-FFF2-40B4-BE49-F238E27FC236}">
                <a16:creationId xmlns:a16="http://schemas.microsoft.com/office/drawing/2014/main" id="{17E90A3C-F8B0-4BEB-A9C7-2B3EBEA69E44}"/>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4" name="更多资源下载：https://www.58pic.com/u/61536760" hidden="1">
            <a:extLst>
              <a:ext uri="{FF2B5EF4-FFF2-40B4-BE49-F238E27FC236}">
                <a16:creationId xmlns:a16="http://schemas.microsoft.com/office/drawing/2014/main" id="{8E8929C5-08AE-4C1A-B1A1-FDFE45F42A68}"/>
              </a:ext>
            </a:extLst>
          </p:cNvPr>
          <p:cNvSpPr txBox="1"/>
          <p:nvPr userDrawn="1"/>
        </p:nvSpPr>
        <p:spPr>
          <a:xfrm>
            <a:off x="-34029696" y="0"/>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5" name="文本框 4" hidden="1">
            <a:extLst>
              <a:ext uri="{FF2B5EF4-FFF2-40B4-BE49-F238E27FC236}">
                <a16:creationId xmlns:a16="http://schemas.microsoft.com/office/drawing/2014/main" id="{A4884D17-2E3C-4F6B-AB1E-EFCC73F7439E}"/>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6" name="文本框 5" hidden="1">
            <a:extLst>
              <a:ext uri="{FF2B5EF4-FFF2-40B4-BE49-F238E27FC236}">
                <a16:creationId xmlns:a16="http://schemas.microsoft.com/office/drawing/2014/main" id="{441F0FE0-FE81-4426-91B6-6B3A8200C3CF}"/>
              </a:ext>
            </a:extLst>
          </p:cNvPr>
          <p:cNvSpPr txBox="1"/>
          <p:nvPr userDrawn="1"/>
        </p:nvSpPr>
        <p:spPr>
          <a:xfrm>
            <a:off x="-16011022" y="-212583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7" name="矩形 6" hidden="1">
            <a:extLst>
              <a:ext uri="{FF2B5EF4-FFF2-40B4-BE49-F238E27FC236}">
                <a16:creationId xmlns:a16="http://schemas.microsoft.com/office/drawing/2014/main" id="{8289A45E-A6D0-4936-AA0B-344C6675BDAA}"/>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Tree>
    <p:extLst>
      <p:ext uri="{BB962C8B-B14F-4D97-AF65-F5344CB8AC3E}">
        <p14:creationId xmlns:p14="http://schemas.microsoft.com/office/powerpoint/2010/main" val="1819069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6_空白">
    <p:bg>
      <p:bgPr>
        <a:solidFill>
          <a:srgbClr val="E7EEFF"/>
        </a:solidFill>
        <a:effectLst/>
      </p:bgPr>
    </p:bg>
    <p:spTree>
      <p:nvGrpSpPr>
        <p:cNvPr id="1" name=""/>
        <p:cNvGrpSpPr/>
        <p:nvPr/>
      </p:nvGrpSpPr>
      <p:grpSpPr>
        <a:xfrm>
          <a:off x="0" y="0"/>
          <a:ext cx="0" cy="0"/>
          <a:chOff x="0" y="0"/>
          <a:chExt cx="0" cy="0"/>
        </a:xfrm>
      </p:grpSpPr>
      <p:sp>
        <p:nvSpPr>
          <p:cNvPr id="47" name="任意多边形: 形状 46">
            <a:extLst>
              <a:ext uri="{FF2B5EF4-FFF2-40B4-BE49-F238E27FC236}">
                <a16:creationId xmlns:a16="http://schemas.microsoft.com/office/drawing/2014/main" id="{FE127135-1598-4C70-A6B1-0BD267296C94}"/>
              </a:ext>
            </a:extLst>
          </p:cNvPr>
          <p:cNvSpPr/>
          <p:nvPr userDrawn="1"/>
        </p:nvSpPr>
        <p:spPr>
          <a:xfrm rot="20094897">
            <a:off x="624553" y="3803814"/>
            <a:ext cx="13273882" cy="5096835"/>
          </a:xfrm>
          <a:custGeom>
            <a:avLst/>
            <a:gdLst>
              <a:gd name="connsiteX0" fmla="*/ 13273882 w 13273882"/>
              <a:gd name="connsiteY0" fmla="*/ 0 h 5096835"/>
              <a:gd name="connsiteX1" fmla="*/ 10887971 w 13273882"/>
              <a:gd name="connsiteY1" fmla="*/ 5096835 h 5096835"/>
              <a:gd name="connsiteX2" fmla="*/ 0 w 13273882"/>
              <a:gd name="connsiteY2" fmla="*/ 0 h 5096835"/>
            </a:gdLst>
            <a:ahLst/>
            <a:cxnLst>
              <a:cxn ang="0">
                <a:pos x="connsiteX0" y="connsiteY0"/>
              </a:cxn>
              <a:cxn ang="0">
                <a:pos x="connsiteX1" y="connsiteY1"/>
              </a:cxn>
              <a:cxn ang="0">
                <a:pos x="connsiteX2" y="connsiteY2"/>
              </a:cxn>
            </a:cxnLst>
            <a:rect l="l" t="t" r="r" b="b"/>
            <a:pathLst>
              <a:path w="13273882" h="5096835">
                <a:moveTo>
                  <a:pt x="13273882" y="0"/>
                </a:moveTo>
                <a:lnTo>
                  <a:pt x="10887971" y="5096835"/>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 name="更多资源下载：https://www.58pic.com/u/61536760" hidden="1">
            <a:extLst>
              <a:ext uri="{FF2B5EF4-FFF2-40B4-BE49-F238E27FC236}">
                <a16:creationId xmlns:a16="http://schemas.microsoft.com/office/drawing/2014/main" id="{E3062B5B-4B7E-4CB9-964C-2B3C8DD797B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E6E6E6"/>
              </a:solidFill>
            </a:endParaRPr>
          </a:p>
        </p:txBody>
      </p:sp>
      <p:sp>
        <p:nvSpPr>
          <p:cNvPr id="3" name="更多资源下载：https://www.58pic.com/u/61536760" hidden="1">
            <a:extLst>
              <a:ext uri="{FF2B5EF4-FFF2-40B4-BE49-F238E27FC236}">
                <a16:creationId xmlns:a16="http://schemas.microsoft.com/office/drawing/2014/main" id="{17E90A3C-F8B0-4BEB-A9C7-2B3EBEA69E44}"/>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4" name="更多资源下载：https://www.58pic.com/u/61536760" hidden="1">
            <a:extLst>
              <a:ext uri="{FF2B5EF4-FFF2-40B4-BE49-F238E27FC236}">
                <a16:creationId xmlns:a16="http://schemas.microsoft.com/office/drawing/2014/main" id="{8E8929C5-08AE-4C1A-B1A1-FDFE45F42A68}"/>
              </a:ext>
            </a:extLst>
          </p:cNvPr>
          <p:cNvSpPr txBox="1"/>
          <p:nvPr userDrawn="1"/>
        </p:nvSpPr>
        <p:spPr>
          <a:xfrm>
            <a:off x="-34029696" y="0"/>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5" name="文本框 4" hidden="1">
            <a:extLst>
              <a:ext uri="{FF2B5EF4-FFF2-40B4-BE49-F238E27FC236}">
                <a16:creationId xmlns:a16="http://schemas.microsoft.com/office/drawing/2014/main" id="{A4884D17-2E3C-4F6B-AB1E-EFCC73F7439E}"/>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6" name="文本框 5" hidden="1">
            <a:extLst>
              <a:ext uri="{FF2B5EF4-FFF2-40B4-BE49-F238E27FC236}">
                <a16:creationId xmlns:a16="http://schemas.microsoft.com/office/drawing/2014/main" id="{441F0FE0-FE81-4426-91B6-6B3A8200C3CF}"/>
              </a:ext>
            </a:extLst>
          </p:cNvPr>
          <p:cNvSpPr txBox="1"/>
          <p:nvPr userDrawn="1"/>
        </p:nvSpPr>
        <p:spPr>
          <a:xfrm>
            <a:off x="-16011022" y="-212583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7" name="矩形 6" hidden="1">
            <a:extLst>
              <a:ext uri="{FF2B5EF4-FFF2-40B4-BE49-F238E27FC236}">
                <a16:creationId xmlns:a16="http://schemas.microsoft.com/office/drawing/2014/main" id="{8289A45E-A6D0-4936-AA0B-344C6675BDAA}"/>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grpSp>
        <p:nvGrpSpPr>
          <p:cNvPr id="17" name="组合 16">
            <a:extLst>
              <a:ext uri="{FF2B5EF4-FFF2-40B4-BE49-F238E27FC236}">
                <a16:creationId xmlns:a16="http://schemas.microsoft.com/office/drawing/2014/main" id="{21048731-7F8C-4E78-B8F1-0DA0FC4C7569}"/>
              </a:ext>
            </a:extLst>
          </p:cNvPr>
          <p:cNvGrpSpPr/>
          <p:nvPr userDrawn="1"/>
        </p:nvGrpSpPr>
        <p:grpSpPr>
          <a:xfrm>
            <a:off x="1562101" y="933452"/>
            <a:ext cx="10847029" cy="4912782"/>
            <a:chOff x="1562101" y="933452"/>
            <a:chExt cx="10847029" cy="4912782"/>
          </a:xfrm>
        </p:grpSpPr>
        <p:grpSp>
          <p:nvGrpSpPr>
            <p:cNvPr id="8" name="组合 63">
              <a:extLst>
                <a:ext uri="{FF2B5EF4-FFF2-40B4-BE49-F238E27FC236}">
                  <a16:creationId xmlns:a16="http://schemas.microsoft.com/office/drawing/2014/main" id="{B844E443-EF79-414F-9CFD-F3F452D7BE99}"/>
                </a:ext>
              </a:extLst>
            </p:cNvPr>
            <p:cNvGrpSpPr>
              <a:grpSpLocks/>
            </p:cNvGrpSpPr>
            <p:nvPr userDrawn="1"/>
          </p:nvGrpSpPr>
          <p:grpSpPr bwMode="auto">
            <a:xfrm>
              <a:off x="1562101" y="1202267"/>
              <a:ext cx="9429751" cy="4643967"/>
              <a:chOff x="1358950" y="1173758"/>
              <a:chExt cx="7072312" cy="3482975"/>
            </a:xfrm>
          </p:grpSpPr>
          <p:sp>
            <p:nvSpPr>
              <p:cNvPr id="9" name="Freeform 5">
                <a:extLst>
                  <a:ext uri="{FF2B5EF4-FFF2-40B4-BE49-F238E27FC236}">
                    <a16:creationId xmlns:a16="http://schemas.microsoft.com/office/drawing/2014/main" id="{8253251A-6A34-42F5-9341-9ED8B048A8F0}"/>
                  </a:ext>
                </a:extLst>
              </p:cNvPr>
              <p:cNvSpPr>
                <a:spLocks/>
              </p:cNvSpPr>
              <p:nvPr/>
            </p:nvSpPr>
            <p:spPr bwMode="auto">
              <a:xfrm>
                <a:off x="1358950" y="1173758"/>
                <a:ext cx="7072312" cy="3482975"/>
              </a:xfrm>
              <a:custGeom>
                <a:avLst/>
                <a:gdLst>
                  <a:gd name="T0" fmla="*/ 97 w 9549"/>
                  <a:gd name="T1" fmla="*/ 0 h 4700"/>
                  <a:gd name="T2" fmla="*/ 9452 w 9549"/>
                  <a:gd name="T3" fmla="*/ 0 h 4700"/>
                  <a:gd name="T4" fmla="*/ 9549 w 9549"/>
                  <a:gd name="T5" fmla="*/ 97 h 4700"/>
                  <a:gd name="T6" fmla="*/ 9549 w 9549"/>
                  <a:gd name="T7" fmla="*/ 4603 h 4700"/>
                  <a:gd name="T8" fmla="*/ 9452 w 9549"/>
                  <a:gd name="T9" fmla="*/ 4700 h 4700"/>
                  <a:gd name="T10" fmla="*/ 97 w 9549"/>
                  <a:gd name="T11" fmla="*/ 4700 h 4700"/>
                  <a:gd name="T12" fmla="*/ 0 w 9549"/>
                  <a:gd name="T13" fmla="*/ 4603 h 4700"/>
                  <a:gd name="T14" fmla="*/ 0 w 9549"/>
                  <a:gd name="T15" fmla="*/ 97 h 4700"/>
                  <a:gd name="T16" fmla="*/ 97 w 9549"/>
                  <a:gd name="T17" fmla="*/ 0 h 4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solidFill>
                <a:schemeClr val="bg1"/>
              </a:soli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dirty="0">
                  <a:solidFill>
                    <a:schemeClr val="tx1">
                      <a:lumMod val="65000"/>
                      <a:lumOff val="35000"/>
                    </a:schemeClr>
                  </a:solidFill>
                </a:endParaRPr>
              </a:p>
            </p:txBody>
          </p:sp>
          <p:sp>
            <p:nvSpPr>
              <p:cNvPr id="10" name="Freeform 8">
                <a:extLst>
                  <a:ext uri="{FF2B5EF4-FFF2-40B4-BE49-F238E27FC236}">
                    <a16:creationId xmlns:a16="http://schemas.microsoft.com/office/drawing/2014/main" id="{8267C811-FC14-4550-90ED-CC9357F68FB3}"/>
                  </a:ext>
                </a:extLst>
              </p:cNvPr>
              <p:cNvSpPr>
                <a:spLocks/>
              </p:cNvSpPr>
              <p:nvPr/>
            </p:nvSpPr>
            <p:spPr bwMode="auto">
              <a:xfrm>
                <a:off x="7851825" y="4077295"/>
                <a:ext cx="579437" cy="579438"/>
              </a:xfrm>
              <a:custGeom>
                <a:avLst/>
                <a:gdLst>
                  <a:gd name="T0" fmla="*/ 579437 w 782"/>
                  <a:gd name="T1" fmla="*/ 0 h 782"/>
                  <a:gd name="T2" fmla="*/ 579437 w 782"/>
                  <a:gd name="T3" fmla="*/ 507564 h 782"/>
                  <a:gd name="T4" fmla="*/ 507563 w 782"/>
                  <a:gd name="T5" fmla="*/ 579438 h 782"/>
                  <a:gd name="T6" fmla="*/ 0 w 782"/>
                  <a:gd name="T7" fmla="*/ 579438 h 782"/>
                  <a:gd name="T8" fmla="*/ 579437 w 782"/>
                  <a:gd name="T9" fmla="*/ 0 h 782"/>
                  <a:gd name="T10" fmla="*/ 0 60000 65536"/>
                  <a:gd name="T11" fmla="*/ 0 60000 65536"/>
                  <a:gd name="T12" fmla="*/ 0 60000 65536"/>
                  <a:gd name="T13" fmla="*/ 0 60000 65536"/>
                  <a:gd name="T14" fmla="*/ 0 60000 65536"/>
                  <a:gd name="T15" fmla="*/ 0 w 782"/>
                  <a:gd name="T16" fmla="*/ 0 h 782"/>
                  <a:gd name="T17" fmla="*/ 782 w 782"/>
                  <a:gd name="T18" fmla="*/ 782 h 782"/>
                </a:gdLst>
                <a:ahLst/>
                <a:cxnLst>
                  <a:cxn ang="T10">
                    <a:pos x="T0" y="T1"/>
                  </a:cxn>
                  <a:cxn ang="T11">
                    <a:pos x="T2" y="T3"/>
                  </a:cxn>
                  <a:cxn ang="T12">
                    <a:pos x="T4" y="T5"/>
                  </a:cxn>
                  <a:cxn ang="T13">
                    <a:pos x="T6" y="T7"/>
                  </a:cxn>
                  <a:cxn ang="T14">
                    <a:pos x="T8" y="T9"/>
                  </a:cxn>
                </a:cxnLst>
                <a:rect l="T15" t="T16" r="T17" b="T18"/>
                <a:pathLst>
                  <a:path w="782" h="782">
                    <a:moveTo>
                      <a:pt x="782" y="0"/>
                    </a:moveTo>
                    <a:lnTo>
                      <a:pt x="782" y="685"/>
                    </a:lnTo>
                    <a:cubicBezTo>
                      <a:pt x="782" y="738"/>
                      <a:pt x="738" y="782"/>
                      <a:pt x="685" y="782"/>
                    </a:cubicBezTo>
                    <a:lnTo>
                      <a:pt x="0" y="782"/>
                    </a:lnTo>
                    <a:lnTo>
                      <a:pt x="782" y="0"/>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89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algn="ctr"/>
                <a:endParaRPr lang="zh-CN" altLang="en-US" dirty="0">
                  <a:solidFill>
                    <a:schemeClr val="lt1"/>
                  </a:solidFill>
                  <a:latin typeface="思源黑体 CN Normal" panose="020B0400000000000000" pitchFamily="34" charset="-122"/>
                </a:endParaRPr>
              </a:p>
            </p:txBody>
          </p:sp>
        </p:grpSp>
        <p:sp>
          <p:nvSpPr>
            <p:cNvPr id="13" name="Freeform 9">
              <a:extLst>
                <a:ext uri="{FF2B5EF4-FFF2-40B4-BE49-F238E27FC236}">
                  <a16:creationId xmlns:a16="http://schemas.microsoft.com/office/drawing/2014/main" id="{24F217B4-34C0-4871-9400-5BA104696FB5}"/>
                </a:ext>
              </a:extLst>
            </p:cNvPr>
            <p:cNvSpPr>
              <a:spLocks noEditPoints="1"/>
            </p:cNvSpPr>
            <p:nvPr userDrawn="1"/>
          </p:nvSpPr>
          <p:spPr bwMode="auto">
            <a:xfrm>
              <a:off x="10621433" y="5507567"/>
              <a:ext cx="264584" cy="264584"/>
            </a:xfrm>
            <a:custGeom>
              <a:avLst/>
              <a:gdLst>
                <a:gd name="T0" fmla="*/ 108104 w 268"/>
                <a:gd name="T1" fmla="*/ 167339 h 268"/>
                <a:gd name="T2" fmla="*/ 92555 w 268"/>
                <a:gd name="T3" fmla="*/ 154752 h 268"/>
                <a:gd name="T4" fmla="*/ 131057 w 268"/>
                <a:gd name="T5" fmla="*/ 109585 h 268"/>
                <a:gd name="T6" fmla="*/ 31839 w 268"/>
                <a:gd name="T7" fmla="*/ 109585 h 268"/>
                <a:gd name="T8" fmla="*/ 31839 w 268"/>
                <a:gd name="T9" fmla="*/ 88853 h 268"/>
                <a:gd name="T10" fmla="*/ 131057 w 268"/>
                <a:gd name="T11" fmla="*/ 88853 h 268"/>
                <a:gd name="T12" fmla="*/ 92555 w 268"/>
                <a:gd name="T13" fmla="*/ 44426 h 268"/>
                <a:gd name="T14" fmla="*/ 108104 w 268"/>
                <a:gd name="T15" fmla="*/ 31098 h 268"/>
                <a:gd name="T16" fmla="*/ 165858 w 268"/>
                <a:gd name="T17" fmla="*/ 99219 h 268"/>
                <a:gd name="T18" fmla="*/ 108104 w 268"/>
                <a:gd name="T19" fmla="*/ 167339 h 268"/>
                <a:gd name="T20" fmla="*/ 99219 w 268"/>
                <a:gd name="T21" fmla="*/ 0 h 268"/>
                <a:gd name="T22" fmla="*/ 198437 w 268"/>
                <a:gd name="T23" fmla="*/ 99219 h 268"/>
                <a:gd name="T24" fmla="*/ 99219 w 268"/>
                <a:gd name="T25" fmla="*/ 198438 h 268"/>
                <a:gd name="T26" fmla="*/ 0 w 268"/>
                <a:gd name="T27" fmla="*/ 99219 h 268"/>
                <a:gd name="T28" fmla="*/ 99219 w 268"/>
                <a:gd name="T29" fmla="*/ 0 h 268"/>
                <a:gd name="T30" fmla="*/ 99219 w 268"/>
                <a:gd name="T31" fmla="*/ 12587 h 268"/>
                <a:gd name="T32" fmla="*/ 185109 w 268"/>
                <a:gd name="T33" fmla="*/ 99219 h 268"/>
                <a:gd name="T34" fmla="*/ 99219 w 268"/>
                <a:gd name="T35" fmla="*/ 185850 h 268"/>
                <a:gd name="T36" fmla="*/ 12587 w 268"/>
                <a:gd name="T37" fmla="*/ 99219 h 268"/>
                <a:gd name="T38" fmla="*/ 99219 w 268"/>
                <a:gd name="T39" fmla="*/ 12587 h 2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8"/>
                <a:gd name="T61" fmla="*/ 0 h 268"/>
                <a:gd name="T62" fmla="*/ 268 w 268"/>
                <a:gd name="T63" fmla="*/ 268 h 26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endParaRPr lang="zh-CN" altLang="en-US" sz="2400">
                <a:solidFill>
                  <a:srgbClr val="FEAE01"/>
                </a:solidFill>
                <a:latin typeface="+mn-lt"/>
                <a:ea typeface="微软雅黑" panose="020B0503020204020204" pitchFamily="34" charset="-122"/>
              </a:endParaRPr>
            </a:p>
          </p:txBody>
        </p:sp>
        <p:pic>
          <p:nvPicPr>
            <p:cNvPr id="15" name="图片 14">
              <a:extLst>
                <a:ext uri="{FF2B5EF4-FFF2-40B4-BE49-F238E27FC236}">
                  <a16:creationId xmlns:a16="http://schemas.microsoft.com/office/drawing/2014/main" id="{CF5AECB4-13DA-482B-85A8-B97EF2F2BD31}"/>
                </a:ext>
              </a:extLst>
            </p:cNvPr>
            <p:cNvPicPr>
              <a:picLocks noChangeAspect="1"/>
            </p:cNvPicPr>
            <p:nvPr/>
          </p:nvPicPr>
          <p:blipFill rotWithShape="1">
            <a:blip r:embed="rId2">
              <a:extLst>
                <a:ext uri="{28A0092B-C50C-407E-A947-70E740481C1C}">
                  <a14:useLocalDpi xmlns:a14="http://schemas.microsoft.com/office/drawing/2010/main" val="0"/>
                </a:ext>
              </a:extLst>
            </a:blip>
            <a:srcRect l="38558"/>
            <a:stretch/>
          </p:blipFill>
          <p:spPr>
            <a:xfrm>
              <a:off x="9362903" y="2010291"/>
              <a:ext cx="3046227" cy="2902857"/>
            </a:xfrm>
            <a:prstGeom prst="rect">
              <a:avLst/>
            </a:prstGeom>
          </p:spPr>
        </p:pic>
        <p:sp>
          <p:nvSpPr>
            <p:cNvPr id="11" name="Freeform 6">
              <a:extLst>
                <a:ext uri="{FF2B5EF4-FFF2-40B4-BE49-F238E27FC236}">
                  <a16:creationId xmlns:a16="http://schemas.microsoft.com/office/drawing/2014/main" id="{617DCE91-2063-4151-8634-9589EAD84B01}"/>
                </a:ext>
              </a:extLst>
            </p:cNvPr>
            <p:cNvSpPr>
              <a:spLocks/>
            </p:cNvSpPr>
            <p:nvPr userDrawn="1"/>
          </p:nvSpPr>
          <p:spPr bwMode="auto">
            <a:xfrm>
              <a:off x="5954025" y="933452"/>
              <a:ext cx="3230033" cy="258233"/>
            </a:xfrm>
            <a:custGeom>
              <a:avLst/>
              <a:gdLst>
                <a:gd name="T0" fmla="*/ 184467 w 3270"/>
                <a:gd name="T1" fmla="*/ 193675 h 261"/>
                <a:gd name="T2" fmla="*/ 2422525 w 3270"/>
                <a:gd name="T3" fmla="*/ 193675 h 261"/>
                <a:gd name="T4" fmla="*/ 2238798 w 3270"/>
                <a:gd name="T5" fmla="*/ 0 h 261"/>
                <a:gd name="T6" fmla="*/ 0 w 3270"/>
                <a:gd name="T7" fmla="*/ 0 h 261"/>
                <a:gd name="T8" fmla="*/ 184467 w 3270"/>
                <a:gd name="T9" fmla="*/ 193675 h 261"/>
                <a:gd name="T10" fmla="*/ 0 60000 65536"/>
                <a:gd name="T11" fmla="*/ 0 60000 65536"/>
                <a:gd name="T12" fmla="*/ 0 60000 65536"/>
                <a:gd name="T13" fmla="*/ 0 60000 65536"/>
                <a:gd name="T14" fmla="*/ 0 60000 65536"/>
                <a:gd name="T15" fmla="*/ 0 w 3270"/>
                <a:gd name="T16" fmla="*/ 0 h 261"/>
                <a:gd name="T17" fmla="*/ 3270 w 3270"/>
                <a:gd name="T18" fmla="*/ 261 h 261"/>
              </a:gdLst>
              <a:ahLst/>
              <a:cxnLst>
                <a:cxn ang="T10">
                  <a:pos x="T0" y="T1"/>
                </a:cxn>
                <a:cxn ang="T11">
                  <a:pos x="T2" y="T3"/>
                </a:cxn>
                <a:cxn ang="T12">
                  <a:pos x="T4" y="T5"/>
                </a:cxn>
                <a:cxn ang="T13">
                  <a:pos x="T6" y="T7"/>
                </a:cxn>
                <a:cxn ang="T14">
                  <a:pos x="T8" y="T9"/>
                </a:cxn>
              </a:cxnLst>
              <a:rect l="T15" t="T16" r="T17" b="T18"/>
              <a:pathLst>
                <a:path w="3270" h="261">
                  <a:moveTo>
                    <a:pt x="249" y="261"/>
                  </a:moveTo>
                  <a:lnTo>
                    <a:pt x="3270" y="261"/>
                  </a:lnTo>
                  <a:lnTo>
                    <a:pt x="3022" y="0"/>
                  </a:lnTo>
                  <a:lnTo>
                    <a:pt x="0" y="0"/>
                  </a:lnTo>
                  <a:lnTo>
                    <a:pt x="249" y="261"/>
                  </a:lnTo>
                  <a:close/>
                </a:path>
              </a:pathLst>
            </a:custGeom>
            <a:solidFill>
              <a:schemeClr val="accent3"/>
            </a:solidFill>
            <a:ln>
              <a:noFill/>
            </a:ln>
            <a:extLst/>
          </p:spPr>
          <p:txBody>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endParaRPr lang="zh-CN" altLang="en-US" sz="2400">
                <a:solidFill>
                  <a:srgbClr val="FEAE01"/>
                </a:solidFill>
                <a:latin typeface="+mn-lt"/>
                <a:ea typeface="微软雅黑" panose="020B0503020204020204" pitchFamily="34" charset="-122"/>
              </a:endParaRPr>
            </a:p>
          </p:txBody>
        </p:sp>
      </p:grpSp>
      <p:sp>
        <p:nvSpPr>
          <p:cNvPr id="18" name="圆: 空心 17">
            <a:extLst>
              <a:ext uri="{FF2B5EF4-FFF2-40B4-BE49-F238E27FC236}">
                <a16:creationId xmlns:a16="http://schemas.microsoft.com/office/drawing/2014/main" id="{90C8E8F9-31FD-4631-86C8-0B90AEC017B1}"/>
              </a:ext>
            </a:extLst>
          </p:cNvPr>
          <p:cNvSpPr/>
          <p:nvPr userDrawn="1"/>
        </p:nvSpPr>
        <p:spPr>
          <a:xfrm rot="3123171">
            <a:off x="543656" y="2013133"/>
            <a:ext cx="3086577" cy="3086577"/>
          </a:xfrm>
          <a:prstGeom prst="donut">
            <a:avLst>
              <a:gd name="adj" fmla="val 15801"/>
            </a:avLst>
          </a:prstGeom>
          <a:gradFill flip="none" rotWithShape="1">
            <a:gsLst>
              <a:gs pos="0">
                <a:schemeClr val="accent1">
                  <a:lumMod val="40000"/>
                  <a:lumOff val="60000"/>
                </a:schemeClr>
              </a:gs>
              <a:gs pos="58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9" name="圆: 空心 18">
            <a:extLst>
              <a:ext uri="{FF2B5EF4-FFF2-40B4-BE49-F238E27FC236}">
                <a16:creationId xmlns:a16="http://schemas.microsoft.com/office/drawing/2014/main" id="{870E3CD7-2DD7-4C14-B40B-0C9460B4477E}"/>
              </a:ext>
            </a:extLst>
          </p:cNvPr>
          <p:cNvSpPr/>
          <p:nvPr userDrawn="1"/>
        </p:nvSpPr>
        <p:spPr>
          <a:xfrm rot="5716597">
            <a:off x="-100387" y="1925844"/>
            <a:ext cx="908809" cy="908809"/>
          </a:xfrm>
          <a:prstGeom prst="donut">
            <a:avLst>
              <a:gd name="adj" fmla="val 23559"/>
            </a:avLst>
          </a:prstGeom>
          <a:gradFill flip="none" rotWithShape="1">
            <a:gsLst>
              <a:gs pos="0">
                <a:schemeClr val="accent2"/>
              </a:gs>
              <a:gs pos="32000">
                <a:schemeClr val="accent2">
                  <a:lumMod val="40000"/>
                  <a:lumOff val="60000"/>
                </a:schemeClr>
              </a:gs>
              <a:gs pos="75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圆: 空心 19">
            <a:extLst>
              <a:ext uri="{FF2B5EF4-FFF2-40B4-BE49-F238E27FC236}">
                <a16:creationId xmlns:a16="http://schemas.microsoft.com/office/drawing/2014/main" id="{20EF353C-720C-45B6-841F-350F4C62BF27}"/>
              </a:ext>
            </a:extLst>
          </p:cNvPr>
          <p:cNvSpPr/>
          <p:nvPr userDrawn="1"/>
        </p:nvSpPr>
        <p:spPr>
          <a:xfrm rot="11702435">
            <a:off x="23273" y="3901986"/>
            <a:ext cx="908809" cy="908809"/>
          </a:xfrm>
          <a:prstGeom prst="donut">
            <a:avLst>
              <a:gd name="adj" fmla="val 15801"/>
            </a:avLst>
          </a:prstGeom>
          <a:gradFill flip="none" rotWithShape="1">
            <a:gsLst>
              <a:gs pos="0">
                <a:schemeClr val="accent1">
                  <a:lumMod val="67000"/>
                </a:schemeClr>
              </a:gs>
              <a:gs pos="32000">
                <a:schemeClr val="accent1">
                  <a:lumMod val="97000"/>
                  <a:lumOff val="3000"/>
                </a:schemeClr>
              </a:gs>
              <a:gs pos="97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6F0BEFEB-8869-4B5B-BBC5-A4B61A01BDC1}"/>
              </a:ext>
            </a:extLst>
          </p:cNvPr>
          <p:cNvGrpSpPr/>
          <p:nvPr userDrawn="1"/>
        </p:nvGrpSpPr>
        <p:grpSpPr>
          <a:xfrm>
            <a:off x="976650" y="2197110"/>
            <a:ext cx="2476638" cy="2476638"/>
            <a:chOff x="6803673" y="1077376"/>
            <a:chExt cx="4624151" cy="4624152"/>
          </a:xfrm>
        </p:grpSpPr>
        <p:sp>
          <p:nvSpPr>
            <p:cNvPr id="22" name="椭圆 21">
              <a:extLst>
                <a:ext uri="{FF2B5EF4-FFF2-40B4-BE49-F238E27FC236}">
                  <a16:creationId xmlns:a16="http://schemas.microsoft.com/office/drawing/2014/main" id="{9DA479E0-7696-4E42-9CE6-5C1A97221A0B}"/>
                </a:ext>
              </a:extLst>
            </p:cNvPr>
            <p:cNvSpPr/>
            <p:nvPr/>
          </p:nvSpPr>
          <p:spPr>
            <a:xfrm>
              <a:off x="6963304" y="1237007"/>
              <a:ext cx="4304889" cy="4304890"/>
            </a:xfrm>
            <a:prstGeom prst="ellipse">
              <a:avLst/>
            </a:prstGeom>
            <a:no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3" name="椭圆 22">
              <a:extLst>
                <a:ext uri="{FF2B5EF4-FFF2-40B4-BE49-F238E27FC236}">
                  <a16:creationId xmlns:a16="http://schemas.microsoft.com/office/drawing/2014/main" id="{40FDF321-461F-4C83-8B90-3F4C77DDF37E}"/>
                </a:ext>
              </a:extLst>
            </p:cNvPr>
            <p:cNvSpPr/>
            <p:nvPr/>
          </p:nvSpPr>
          <p:spPr>
            <a:xfrm>
              <a:off x="6803673" y="1077376"/>
              <a:ext cx="4624151" cy="4624152"/>
            </a:xfrm>
            <a:prstGeom prst="ellipse">
              <a:avLst/>
            </a:prstGeom>
            <a:no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4" name="椭圆 23">
              <a:extLst>
                <a:ext uri="{FF2B5EF4-FFF2-40B4-BE49-F238E27FC236}">
                  <a16:creationId xmlns:a16="http://schemas.microsoft.com/office/drawing/2014/main" id="{56FA0397-1BFA-4E03-ACE8-9CEC52260C68}"/>
                </a:ext>
              </a:extLst>
            </p:cNvPr>
            <p:cNvSpPr/>
            <p:nvPr/>
          </p:nvSpPr>
          <p:spPr>
            <a:xfrm>
              <a:off x="7136186" y="1409889"/>
              <a:ext cx="3959125" cy="3959126"/>
            </a:xfrm>
            <a:prstGeom prst="ellipse">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25" name="图片 24">
            <a:extLst>
              <a:ext uri="{FF2B5EF4-FFF2-40B4-BE49-F238E27FC236}">
                <a16:creationId xmlns:a16="http://schemas.microsoft.com/office/drawing/2014/main" id="{752B739F-FBEB-4030-8F4C-A0FEB177AB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34435" y="1759783"/>
            <a:ext cx="3599573" cy="2721576"/>
          </a:xfrm>
          <a:prstGeom prst="rect">
            <a:avLst/>
          </a:prstGeom>
        </p:spPr>
      </p:pic>
      <p:sp>
        <p:nvSpPr>
          <p:cNvPr id="31" name="任意多边形: 形状 30">
            <a:extLst>
              <a:ext uri="{FF2B5EF4-FFF2-40B4-BE49-F238E27FC236}">
                <a16:creationId xmlns:a16="http://schemas.microsoft.com/office/drawing/2014/main" id="{5D51031A-17DF-41ED-B638-5B74B9E266BF}"/>
              </a:ext>
            </a:extLst>
          </p:cNvPr>
          <p:cNvSpPr>
            <a:spLocks/>
          </p:cNvSpPr>
          <p:nvPr userDrawn="1"/>
        </p:nvSpPr>
        <p:spPr bwMode="auto">
          <a:xfrm>
            <a:off x="3447628" y="933451"/>
            <a:ext cx="5490896" cy="1565893"/>
          </a:xfrm>
          <a:custGeom>
            <a:avLst/>
            <a:gdLst>
              <a:gd name="connsiteX0" fmla="*/ 0 w 5827024"/>
              <a:gd name="connsiteY0" fmla="*/ 0 h 1661750"/>
              <a:gd name="connsiteX1" fmla="*/ 2842524 w 5827024"/>
              <a:gd name="connsiteY1" fmla="*/ 0 h 1661750"/>
              <a:gd name="connsiteX2" fmla="*/ 2984500 w 5827024"/>
              <a:gd name="connsiteY2" fmla="*/ 0 h 1661750"/>
              <a:gd name="connsiteX3" fmla="*/ 5827024 w 5827024"/>
              <a:gd name="connsiteY3" fmla="*/ 0 h 1661750"/>
              <a:gd name="connsiteX4" fmla="*/ 5148308 w 5827024"/>
              <a:gd name="connsiteY4" fmla="*/ 1661750 h 1661750"/>
              <a:gd name="connsiteX5" fmla="*/ 678717 w 5827024"/>
              <a:gd name="connsiteY5" fmla="*/ 1661750 h 166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7024" h="1661750">
                <a:moveTo>
                  <a:pt x="0" y="0"/>
                </a:moveTo>
                <a:lnTo>
                  <a:pt x="2842524" y="0"/>
                </a:lnTo>
                <a:lnTo>
                  <a:pt x="2984500" y="0"/>
                </a:lnTo>
                <a:lnTo>
                  <a:pt x="5827024" y="0"/>
                </a:lnTo>
                <a:lnTo>
                  <a:pt x="5148308" y="1661750"/>
                </a:lnTo>
                <a:lnTo>
                  <a:pt x="678717" y="1661750"/>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圆: 空心 32">
            <a:extLst>
              <a:ext uri="{FF2B5EF4-FFF2-40B4-BE49-F238E27FC236}">
                <a16:creationId xmlns:a16="http://schemas.microsoft.com/office/drawing/2014/main" id="{414C87AD-12EE-4D29-A27E-91C0B3CD9063}"/>
              </a:ext>
            </a:extLst>
          </p:cNvPr>
          <p:cNvSpPr/>
          <p:nvPr userDrawn="1"/>
        </p:nvSpPr>
        <p:spPr>
          <a:xfrm rot="16200000">
            <a:off x="8317438" y="5103888"/>
            <a:ext cx="908809" cy="908809"/>
          </a:xfrm>
          <a:prstGeom prst="donut">
            <a:avLst>
              <a:gd name="adj" fmla="val 15801"/>
            </a:avLst>
          </a:prstGeom>
          <a:gradFill flip="none" rotWithShape="1">
            <a:gsLst>
              <a:gs pos="0">
                <a:schemeClr val="accent1">
                  <a:lumMod val="67000"/>
                </a:schemeClr>
              </a:gs>
              <a:gs pos="32000">
                <a:schemeClr val="accent1">
                  <a:lumMod val="97000"/>
                  <a:lumOff val="3000"/>
                </a:schemeClr>
              </a:gs>
              <a:gs pos="97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41" name="圆: 空心 40">
            <a:extLst>
              <a:ext uri="{FF2B5EF4-FFF2-40B4-BE49-F238E27FC236}">
                <a16:creationId xmlns:a16="http://schemas.microsoft.com/office/drawing/2014/main" id="{D467CD04-CFC3-447D-86C8-37566C788418}"/>
              </a:ext>
            </a:extLst>
          </p:cNvPr>
          <p:cNvSpPr/>
          <p:nvPr userDrawn="1"/>
        </p:nvSpPr>
        <p:spPr>
          <a:xfrm rot="16200000">
            <a:off x="9915243" y="1716397"/>
            <a:ext cx="664464" cy="664464"/>
          </a:xfrm>
          <a:prstGeom prst="donut">
            <a:avLst>
              <a:gd name="adj" fmla="val 15801"/>
            </a:avLst>
          </a:prstGeom>
          <a:gradFill flip="none" rotWithShape="1">
            <a:gsLst>
              <a:gs pos="0">
                <a:schemeClr val="accent1">
                  <a:lumMod val="67000"/>
                </a:schemeClr>
              </a:gs>
              <a:gs pos="32000">
                <a:schemeClr val="accent1">
                  <a:lumMod val="97000"/>
                  <a:lumOff val="3000"/>
                </a:schemeClr>
              </a:gs>
              <a:gs pos="97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81868AB2-0280-4E57-B98A-3AF7DBA61E87}"/>
              </a:ext>
            </a:extLst>
          </p:cNvPr>
          <p:cNvGrpSpPr/>
          <p:nvPr userDrawn="1"/>
        </p:nvGrpSpPr>
        <p:grpSpPr>
          <a:xfrm>
            <a:off x="3325727" y="5288073"/>
            <a:ext cx="1645944" cy="214895"/>
            <a:chOff x="3325726" y="5204771"/>
            <a:chExt cx="2283979" cy="298197"/>
          </a:xfrm>
        </p:grpSpPr>
        <p:sp>
          <p:nvSpPr>
            <p:cNvPr id="42" name="任意多边形: 形状 41">
              <a:extLst>
                <a:ext uri="{FF2B5EF4-FFF2-40B4-BE49-F238E27FC236}">
                  <a16:creationId xmlns:a16="http://schemas.microsoft.com/office/drawing/2014/main" id="{1C0529D2-C23C-4FB0-812A-62A65E92D25D}"/>
                </a:ext>
              </a:extLst>
            </p:cNvPr>
            <p:cNvSpPr/>
            <p:nvPr userDrawn="1"/>
          </p:nvSpPr>
          <p:spPr>
            <a:xfrm>
              <a:off x="3325726" y="5204771"/>
              <a:ext cx="1097673" cy="298197"/>
            </a:xfrm>
            <a:custGeom>
              <a:avLst/>
              <a:gdLst>
                <a:gd name="connsiteX0" fmla="*/ 871774 w 1097673"/>
                <a:gd name="connsiteY0" fmla="*/ 0 h 298197"/>
                <a:gd name="connsiteX1" fmla="*/ 948575 w 1097673"/>
                <a:gd name="connsiteY1" fmla="*/ 76800 h 298197"/>
                <a:gd name="connsiteX2" fmla="*/ 1025375 w 1097673"/>
                <a:gd name="connsiteY2" fmla="*/ 0 h 298197"/>
                <a:gd name="connsiteX3" fmla="*/ 1097673 w 1097673"/>
                <a:gd name="connsiteY3" fmla="*/ 72298 h 298197"/>
                <a:gd name="connsiteX4" fmla="*/ 1020873 w 1097673"/>
                <a:gd name="connsiteY4" fmla="*/ 149099 h 298197"/>
                <a:gd name="connsiteX5" fmla="*/ 1097673 w 1097673"/>
                <a:gd name="connsiteY5" fmla="*/ 225899 h 298197"/>
                <a:gd name="connsiteX6" fmla="*/ 1025375 w 1097673"/>
                <a:gd name="connsiteY6" fmla="*/ 298197 h 298197"/>
                <a:gd name="connsiteX7" fmla="*/ 948575 w 1097673"/>
                <a:gd name="connsiteY7" fmla="*/ 221397 h 298197"/>
                <a:gd name="connsiteX8" fmla="*/ 871774 w 1097673"/>
                <a:gd name="connsiteY8" fmla="*/ 298197 h 298197"/>
                <a:gd name="connsiteX9" fmla="*/ 799476 w 1097673"/>
                <a:gd name="connsiteY9" fmla="*/ 225899 h 298197"/>
                <a:gd name="connsiteX10" fmla="*/ 876276 w 1097673"/>
                <a:gd name="connsiteY10" fmla="*/ 149099 h 298197"/>
                <a:gd name="connsiteX11" fmla="*/ 799476 w 1097673"/>
                <a:gd name="connsiteY11" fmla="*/ 72298 h 298197"/>
                <a:gd name="connsiteX12" fmla="*/ 472036 w 1097673"/>
                <a:gd name="connsiteY12" fmla="*/ 0 h 298197"/>
                <a:gd name="connsiteX13" fmla="*/ 548837 w 1097673"/>
                <a:gd name="connsiteY13" fmla="*/ 76800 h 298197"/>
                <a:gd name="connsiteX14" fmla="*/ 625637 w 1097673"/>
                <a:gd name="connsiteY14" fmla="*/ 0 h 298197"/>
                <a:gd name="connsiteX15" fmla="*/ 697935 w 1097673"/>
                <a:gd name="connsiteY15" fmla="*/ 72298 h 298197"/>
                <a:gd name="connsiteX16" fmla="*/ 621135 w 1097673"/>
                <a:gd name="connsiteY16" fmla="*/ 149099 h 298197"/>
                <a:gd name="connsiteX17" fmla="*/ 697935 w 1097673"/>
                <a:gd name="connsiteY17" fmla="*/ 225899 h 298197"/>
                <a:gd name="connsiteX18" fmla="*/ 625637 w 1097673"/>
                <a:gd name="connsiteY18" fmla="*/ 298197 h 298197"/>
                <a:gd name="connsiteX19" fmla="*/ 548837 w 1097673"/>
                <a:gd name="connsiteY19" fmla="*/ 221397 h 298197"/>
                <a:gd name="connsiteX20" fmla="*/ 472036 w 1097673"/>
                <a:gd name="connsiteY20" fmla="*/ 298197 h 298197"/>
                <a:gd name="connsiteX21" fmla="*/ 399738 w 1097673"/>
                <a:gd name="connsiteY21" fmla="*/ 225899 h 298197"/>
                <a:gd name="connsiteX22" fmla="*/ 476538 w 1097673"/>
                <a:gd name="connsiteY22" fmla="*/ 149099 h 298197"/>
                <a:gd name="connsiteX23" fmla="*/ 399738 w 1097673"/>
                <a:gd name="connsiteY23" fmla="*/ 72298 h 298197"/>
                <a:gd name="connsiteX24" fmla="*/ 72298 w 1097673"/>
                <a:gd name="connsiteY24" fmla="*/ 0 h 298197"/>
                <a:gd name="connsiteX25" fmla="*/ 149099 w 1097673"/>
                <a:gd name="connsiteY25" fmla="*/ 76800 h 298197"/>
                <a:gd name="connsiteX26" fmla="*/ 225899 w 1097673"/>
                <a:gd name="connsiteY26" fmla="*/ 0 h 298197"/>
                <a:gd name="connsiteX27" fmla="*/ 298197 w 1097673"/>
                <a:gd name="connsiteY27" fmla="*/ 72298 h 298197"/>
                <a:gd name="connsiteX28" fmla="*/ 221397 w 1097673"/>
                <a:gd name="connsiteY28" fmla="*/ 149099 h 298197"/>
                <a:gd name="connsiteX29" fmla="*/ 298197 w 1097673"/>
                <a:gd name="connsiteY29" fmla="*/ 225899 h 298197"/>
                <a:gd name="connsiteX30" fmla="*/ 225899 w 1097673"/>
                <a:gd name="connsiteY30" fmla="*/ 298197 h 298197"/>
                <a:gd name="connsiteX31" fmla="*/ 149099 w 1097673"/>
                <a:gd name="connsiteY31" fmla="*/ 221397 h 298197"/>
                <a:gd name="connsiteX32" fmla="*/ 72298 w 1097673"/>
                <a:gd name="connsiteY32" fmla="*/ 298197 h 298197"/>
                <a:gd name="connsiteX33" fmla="*/ 0 w 1097673"/>
                <a:gd name="connsiteY33" fmla="*/ 225899 h 298197"/>
                <a:gd name="connsiteX34" fmla="*/ 76800 w 1097673"/>
                <a:gd name="connsiteY34" fmla="*/ 149099 h 298197"/>
                <a:gd name="connsiteX35" fmla="*/ 0 w 1097673"/>
                <a:gd name="connsiteY35" fmla="*/ 72298 h 29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7673" h="298197">
                  <a:moveTo>
                    <a:pt x="871774" y="0"/>
                  </a:moveTo>
                  <a:lnTo>
                    <a:pt x="948575" y="76800"/>
                  </a:lnTo>
                  <a:lnTo>
                    <a:pt x="1025375" y="0"/>
                  </a:lnTo>
                  <a:lnTo>
                    <a:pt x="1097673" y="72298"/>
                  </a:lnTo>
                  <a:lnTo>
                    <a:pt x="1020873" y="149099"/>
                  </a:lnTo>
                  <a:lnTo>
                    <a:pt x="1097673" y="225899"/>
                  </a:lnTo>
                  <a:lnTo>
                    <a:pt x="1025375" y="298197"/>
                  </a:lnTo>
                  <a:lnTo>
                    <a:pt x="948575" y="221397"/>
                  </a:lnTo>
                  <a:lnTo>
                    <a:pt x="871774" y="298197"/>
                  </a:lnTo>
                  <a:lnTo>
                    <a:pt x="799476" y="225899"/>
                  </a:lnTo>
                  <a:lnTo>
                    <a:pt x="876276" y="149099"/>
                  </a:lnTo>
                  <a:lnTo>
                    <a:pt x="799476" y="72298"/>
                  </a:lnTo>
                  <a:close/>
                  <a:moveTo>
                    <a:pt x="472036" y="0"/>
                  </a:moveTo>
                  <a:lnTo>
                    <a:pt x="548837" y="76800"/>
                  </a:lnTo>
                  <a:lnTo>
                    <a:pt x="625637" y="0"/>
                  </a:lnTo>
                  <a:lnTo>
                    <a:pt x="697935" y="72298"/>
                  </a:lnTo>
                  <a:lnTo>
                    <a:pt x="621135" y="149099"/>
                  </a:lnTo>
                  <a:lnTo>
                    <a:pt x="697935" y="225899"/>
                  </a:lnTo>
                  <a:lnTo>
                    <a:pt x="625637" y="298197"/>
                  </a:lnTo>
                  <a:lnTo>
                    <a:pt x="548837" y="221397"/>
                  </a:lnTo>
                  <a:lnTo>
                    <a:pt x="472036" y="298197"/>
                  </a:lnTo>
                  <a:lnTo>
                    <a:pt x="399738" y="225899"/>
                  </a:lnTo>
                  <a:lnTo>
                    <a:pt x="476538" y="149099"/>
                  </a:lnTo>
                  <a:lnTo>
                    <a:pt x="399738" y="72298"/>
                  </a:lnTo>
                  <a:close/>
                  <a:moveTo>
                    <a:pt x="72298" y="0"/>
                  </a:moveTo>
                  <a:lnTo>
                    <a:pt x="149099" y="76800"/>
                  </a:lnTo>
                  <a:lnTo>
                    <a:pt x="225899" y="0"/>
                  </a:lnTo>
                  <a:lnTo>
                    <a:pt x="298197" y="72298"/>
                  </a:lnTo>
                  <a:lnTo>
                    <a:pt x="221397" y="149099"/>
                  </a:lnTo>
                  <a:lnTo>
                    <a:pt x="298197" y="225899"/>
                  </a:lnTo>
                  <a:lnTo>
                    <a:pt x="225899" y="298197"/>
                  </a:lnTo>
                  <a:lnTo>
                    <a:pt x="149099" y="221397"/>
                  </a:lnTo>
                  <a:lnTo>
                    <a:pt x="72298" y="298197"/>
                  </a:lnTo>
                  <a:lnTo>
                    <a:pt x="0" y="225899"/>
                  </a:lnTo>
                  <a:lnTo>
                    <a:pt x="76800" y="149099"/>
                  </a:lnTo>
                  <a:lnTo>
                    <a:pt x="0" y="72298"/>
                  </a:lnTo>
                  <a:close/>
                </a:path>
              </a:pathLst>
            </a:cu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3" name="任意多边形: 形状 42">
              <a:extLst>
                <a:ext uri="{FF2B5EF4-FFF2-40B4-BE49-F238E27FC236}">
                  <a16:creationId xmlns:a16="http://schemas.microsoft.com/office/drawing/2014/main" id="{3891592D-3929-4B92-B735-4268E13BDF80}"/>
                </a:ext>
              </a:extLst>
            </p:cNvPr>
            <p:cNvSpPr/>
            <p:nvPr userDrawn="1"/>
          </p:nvSpPr>
          <p:spPr>
            <a:xfrm>
              <a:off x="4512032" y="5204771"/>
              <a:ext cx="1097673" cy="298197"/>
            </a:xfrm>
            <a:custGeom>
              <a:avLst/>
              <a:gdLst>
                <a:gd name="connsiteX0" fmla="*/ 871774 w 1097673"/>
                <a:gd name="connsiteY0" fmla="*/ 0 h 298197"/>
                <a:gd name="connsiteX1" fmla="*/ 948575 w 1097673"/>
                <a:gd name="connsiteY1" fmla="*/ 76800 h 298197"/>
                <a:gd name="connsiteX2" fmla="*/ 1025375 w 1097673"/>
                <a:gd name="connsiteY2" fmla="*/ 0 h 298197"/>
                <a:gd name="connsiteX3" fmla="*/ 1097673 w 1097673"/>
                <a:gd name="connsiteY3" fmla="*/ 72298 h 298197"/>
                <a:gd name="connsiteX4" fmla="*/ 1020873 w 1097673"/>
                <a:gd name="connsiteY4" fmla="*/ 149099 h 298197"/>
                <a:gd name="connsiteX5" fmla="*/ 1097673 w 1097673"/>
                <a:gd name="connsiteY5" fmla="*/ 225899 h 298197"/>
                <a:gd name="connsiteX6" fmla="*/ 1025375 w 1097673"/>
                <a:gd name="connsiteY6" fmla="*/ 298197 h 298197"/>
                <a:gd name="connsiteX7" fmla="*/ 948575 w 1097673"/>
                <a:gd name="connsiteY7" fmla="*/ 221397 h 298197"/>
                <a:gd name="connsiteX8" fmla="*/ 871774 w 1097673"/>
                <a:gd name="connsiteY8" fmla="*/ 298197 h 298197"/>
                <a:gd name="connsiteX9" fmla="*/ 799476 w 1097673"/>
                <a:gd name="connsiteY9" fmla="*/ 225899 h 298197"/>
                <a:gd name="connsiteX10" fmla="*/ 876276 w 1097673"/>
                <a:gd name="connsiteY10" fmla="*/ 149099 h 298197"/>
                <a:gd name="connsiteX11" fmla="*/ 799476 w 1097673"/>
                <a:gd name="connsiteY11" fmla="*/ 72298 h 298197"/>
                <a:gd name="connsiteX12" fmla="*/ 472036 w 1097673"/>
                <a:gd name="connsiteY12" fmla="*/ 0 h 298197"/>
                <a:gd name="connsiteX13" fmla="*/ 548837 w 1097673"/>
                <a:gd name="connsiteY13" fmla="*/ 76800 h 298197"/>
                <a:gd name="connsiteX14" fmla="*/ 625637 w 1097673"/>
                <a:gd name="connsiteY14" fmla="*/ 0 h 298197"/>
                <a:gd name="connsiteX15" fmla="*/ 697935 w 1097673"/>
                <a:gd name="connsiteY15" fmla="*/ 72298 h 298197"/>
                <a:gd name="connsiteX16" fmla="*/ 621135 w 1097673"/>
                <a:gd name="connsiteY16" fmla="*/ 149099 h 298197"/>
                <a:gd name="connsiteX17" fmla="*/ 697935 w 1097673"/>
                <a:gd name="connsiteY17" fmla="*/ 225899 h 298197"/>
                <a:gd name="connsiteX18" fmla="*/ 625637 w 1097673"/>
                <a:gd name="connsiteY18" fmla="*/ 298197 h 298197"/>
                <a:gd name="connsiteX19" fmla="*/ 548837 w 1097673"/>
                <a:gd name="connsiteY19" fmla="*/ 221397 h 298197"/>
                <a:gd name="connsiteX20" fmla="*/ 472036 w 1097673"/>
                <a:gd name="connsiteY20" fmla="*/ 298197 h 298197"/>
                <a:gd name="connsiteX21" fmla="*/ 399738 w 1097673"/>
                <a:gd name="connsiteY21" fmla="*/ 225899 h 298197"/>
                <a:gd name="connsiteX22" fmla="*/ 476538 w 1097673"/>
                <a:gd name="connsiteY22" fmla="*/ 149099 h 298197"/>
                <a:gd name="connsiteX23" fmla="*/ 399738 w 1097673"/>
                <a:gd name="connsiteY23" fmla="*/ 72298 h 298197"/>
                <a:gd name="connsiteX24" fmla="*/ 72298 w 1097673"/>
                <a:gd name="connsiteY24" fmla="*/ 0 h 298197"/>
                <a:gd name="connsiteX25" fmla="*/ 149099 w 1097673"/>
                <a:gd name="connsiteY25" fmla="*/ 76800 h 298197"/>
                <a:gd name="connsiteX26" fmla="*/ 225899 w 1097673"/>
                <a:gd name="connsiteY26" fmla="*/ 0 h 298197"/>
                <a:gd name="connsiteX27" fmla="*/ 298197 w 1097673"/>
                <a:gd name="connsiteY27" fmla="*/ 72298 h 298197"/>
                <a:gd name="connsiteX28" fmla="*/ 221397 w 1097673"/>
                <a:gd name="connsiteY28" fmla="*/ 149099 h 298197"/>
                <a:gd name="connsiteX29" fmla="*/ 298197 w 1097673"/>
                <a:gd name="connsiteY29" fmla="*/ 225899 h 298197"/>
                <a:gd name="connsiteX30" fmla="*/ 225899 w 1097673"/>
                <a:gd name="connsiteY30" fmla="*/ 298197 h 298197"/>
                <a:gd name="connsiteX31" fmla="*/ 149099 w 1097673"/>
                <a:gd name="connsiteY31" fmla="*/ 221397 h 298197"/>
                <a:gd name="connsiteX32" fmla="*/ 72298 w 1097673"/>
                <a:gd name="connsiteY32" fmla="*/ 298197 h 298197"/>
                <a:gd name="connsiteX33" fmla="*/ 0 w 1097673"/>
                <a:gd name="connsiteY33" fmla="*/ 225899 h 298197"/>
                <a:gd name="connsiteX34" fmla="*/ 76800 w 1097673"/>
                <a:gd name="connsiteY34" fmla="*/ 149099 h 298197"/>
                <a:gd name="connsiteX35" fmla="*/ 0 w 1097673"/>
                <a:gd name="connsiteY35" fmla="*/ 72298 h 29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7673" h="298197">
                  <a:moveTo>
                    <a:pt x="871774" y="0"/>
                  </a:moveTo>
                  <a:lnTo>
                    <a:pt x="948575" y="76800"/>
                  </a:lnTo>
                  <a:lnTo>
                    <a:pt x="1025375" y="0"/>
                  </a:lnTo>
                  <a:lnTo>
                    <a:pt x="1097673" y="72298"/>
                  </a:lnTo>
                  <a:lnTo>
                    <a:pt x="1020873" y="149099"/>
                  </a:lnTo>
                  <a:lnTo>
                    <a:pt x="1097673" y="225899"/>
                  </a:lnTo>
                  <a:lnTo>
                    <a:pt x="1025375" y="298197"/>
                  </a:lnTo>
                  <a:lnTo>
                    <a:pt x="948575" y="221397"/>
                  </a:lnTo>
                  <a:lnTo>
                    <a:pt x="871774" y="298197"/>
                  </a:lnTo>
                  <a:lnTo>
                    <a:pt x="799476" y="225899"/>
                  </a:lnTo>
                  <a:lnTo>
                    <a:pt x="876276" y="149099"/>
                  </a:lnTo>
                  <a:lnTo>
                    <a:pt x="799476" y="72298"/>
                  </a:lnTo>
                  <a:close/>
                  <a:moveTo>
                    <a:pt x="472036" y="0"/>
                  </a:moveTo>
                  <a:lnTo>
                    <a:pt x="548837" y="76800"/>
                  </a:lnTo>
                  <a:lnTo>
                    <a:pt x="625637" y="0"/>
                  </a:lnTo>
                  <a:lnTo>
                    <a:pt x="697935" y="72298"/>
                  </a:lnTo>
                  <a:lnTo>
                    <a:pt x="621135" y="149099"/>
                  </a:lnTo>
                  <a:lnTo>
                    <a:pt x="697935" y="225899"/>
                  </a:lnTo>
                  <a:lnTo>
                    <a:pt x="625637" y="298197"/>
                  </a:lnTo>
                  <a:lnTo>
                    <a:pt x="548837" y="221397"/>
                  </a:lnTo>
                  <a:lnTo>
                    <a:pt x="472036" y="298197"/>
                  </a:lnTo>
                  <a:lnTo>
                    <a:pt x="399738" y="225899"/>
                  </a:lnTo>
                  <a:lnTo>
                    <a:pt x="476538" y="149099"/>
                  </a:lnTo>
                  <a:lnTo>
                    <a:pt x="399738" y="72298"/>
                  </a:lnTo>
                  <a:close/>
                  <a:moveTo>
                    <a:pt x="72298" y="0"/>
                  </a:moveTo>
                  <a:lnTo>
                    <a:pt x="149099" y="76800"/>
                  </a:lnTo>
                  <a:lnTo>
                    <a:pt x="225899" y="0"/>
                  </a:lnTo>
                  <a:lnTo>
                    <a:pt x="298197" y="72298"/>
                  </a:lnTo>
                  <a:lnTo>
                    <a:pt x="221397" y="149099"/>
                  </a:lnTo>
                  <a:lnTo>
                    <a:pt x="298197" y="225899"/>
                  </a:lnTo>
                  <a:lnTo>
                    <a:pt x="225899" y="298197"/>
                  </a:lnTo>
                  <a:lnTo>
                    <a:pt x="149099" y="221397"/>
                  </a:lnTo>
                  <a:lnTo>
                    <a:pt x="72298" y="298197"/>
                  </a:lnTo>
                  <a:lnTo>
                    <a:pt x="0" y="225899"/>
                  </a:lnTo>
                  <a:lnTo>
                    <a:pt x="76800" y="149099"/>
                  </a:lnTo>
                  <a:lnTo>
                    <a:pt x="0" y="72298"/>
                  </a:lnTo>
                  <a:close/>
                </a:path>
              </a:pathLst>
            </a:cu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Tree>
    <p:extLst>
      <p:ext uri="{BB962C8B-B14F-4D97-AF65-F5344CB8AC3E}">
        <p14:creationId xmlns:p14="http://schemas.microsoft.com/office/powerpoint/2010/main" val="409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barn(inVertical)">
                                      <p:cBhvr>
                                        <p:cTn id="11" dur="500"/>
                                        <p:tgtEl>
                                          <p:spTgt spid="4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down)">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7_空白">
    <p:bg>
      <p:bgPr>
        <a:solidFill>
          <a:srgbClr val="E7EEFF"/>
        </a:solidFill>
        <a:effectLst/>
      </p:bgPr>
    </p:bg>
    <p:spTree>
      <p:nvGrpSpPr>
        <p:cNvPr id="1" name=""/>
        <p:cNvGrpSpPr/>
        <p:nvPr/>
      </p:nvGrpSpPr>
      <p:grpSpPr>
        <a:xfrm>
          <a:off x="0" y="0"/>
          <a:ext cx="0" cy="0"/>
          <a:chOff x="0" y="0"/>
          <a:chExt cx="0" cy="0"/>
        </a:xfrm>
      </p:grpSpPr>
      <p:sp>
        <p:nvSpPr>
          <p:cNvPr id="2" name="更多资源下载：https://www.58pic.com/u/61536760" hidden="1">
            <a:extLst>
              <a:ext uri="{FF2B5EF4-FFF2-40B4-BE49-F238E27FC236}">
                <a16:creationId xmlns:a16="http://schemas.microsoft.com/office/drawing/2014/main" id="{E3062B5B-4B7E-4CB9-964C-2B3C8DD797B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E6E6E6"/>
              </a:solidFill>
            </a:endParaRPr>
          </a:p>
        </p:txBody>
      </p:sp>
      <p:sp>
        <p:nvSpPr>
          <p:cNvPr id="3" name="更多资源下载：https://www.58pic.com/u/61536760" hidden="1">
            <a:extLst>
              <a:ext uri="{FF2B5EF4-FFF2-40B4-BE49-F238E27FC236}">
                <a16:creationId xmlns:a16="http://schemas.microsoft.com/office/drawing/2014/main" id="{17E90A3C-F8B0-4BEB-A9C7-2B3EBEA69E44}"/>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4" name="更多资源下载：https://www.58pic.com/u/61536760" hidden="1">
            <a:extLst>
              <a:ext uri="{FF2B5EF4-FFF2-40B4-BE49-F238E27FC236}">
                <a16:creationId xmlns:a16="http://schemas.microsoft.com/office/drawing/2014/main" id="{8E8929C5-08AE-4C1A-B1A1-FDFE45F42A68}"/>
              </a:ext>
            </a:extLst>
          </p:cNvPr>
          <p:cNvSpPr txBox="1"/>
          <p:nvPr userDrawn="1"/>
        </p:nvSpPr>
        <p:spPr>
          <a:xfrm>
            <a:off x="-34029696" y="0"/>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5" name="文本框 4" hidden="1">
            <a:extLst>
              <a:ext uri="{FF2B5EF4-FFF2-40B4-BE49-F238E27FC236}">
                <a16:creationId xmlns:a16="http://schemas.microsoft.com/office/drawing/2014/main" id="{A4884D17-2E3C-4F6B-AB1E-EFCC73F7439E}"/>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6" name="文本框 5" hidden="1">
            <a:extLst>
              <a:ext uri="{FF2B5EF4-FFF2-40B4-BE49-F238E27FC236}">
                <a16:creationId xmlns:a16="http://schemas.microsoft.com/office/drawing/2014/main" id="{441F0FE0-FE81-4426-91B6-6B3A8200C3CF}"/>
              </a:ext>
            </a:extLst>
          </p:cNvPr>
          <p:cNvSpPr txBox="1"/>
          <p:nvPr userDrawn="1"/>
        </p:nvSpPr>
        <p:spPr>
          <a:xfrm>
            <a:off x="-16011022" y="-212583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7" name="矩形 6" hidden="1">
            <a:extLst>
              <a:ext uri="{FF2B5EF4-FFF2-40B4-BE49-F238E27FC236}">
                <a16:creationId xmlns:a16="http://schemas.microsoft.com/office/drawing/2014/main" id="{8289A45E-A6D0-4936-AA0B-344C6675BDAA}"/>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Tree>
    <p:extLst>
      <p:ext uri="{BB962C8B-B14F-4D97-AF65-F5344CB8AC3E}">
        <p14:creationId xmlns:p14="http://schemas.microsoft.com/office/powerpoint/2010/main" val="716573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8_空白">
    <p:bg>
      <p:bgPr>
        <a:solidFill>
          <a:srgbClr val="E7EEFF"/>
        </a:solidFill>
        <a:effectLst/>
      </p:bgPr>
    </p:bg>
    <p:spTree>
      <p:nvGrpSpPr>
        <p:cNvPr id="1" name=""/>
        <p:cNvGrpSpPr/>
        <p:nvPr/>
      </p:nvGrpSpPr>
      <p:grpSpPr>
        <a:xfrm>
          <a:off x="0" y="0"/>
          <a:ext cx="0" cy="0"/>
          <a:chOff x="0" y="0"/>
          <a:chExt cx="0" cy="0"/>
        </a:xfrm>
      </p:grpSpPr>
      <p:sp>
        <p:nvSpPr>
          <p:cNvPr id="2" name="更多资源下载：https://www.58pic.com/u/61536760" hidden="1">
            <a:extLst>
              <a:ext uri="{FF2B5EF4-FFF2-40B4-BE49-F238E27FC236}">
                <a16:creationId xmlns:a16="http://schemas.microsoft.com/office/drawing/2014/main" id="{E3062B5B-4B7E-4CB9-964C-2B3C8DD797B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E6E6E6"/>
              </a:solidFill>
            </a:endParaRPr>
          </a:p>
        </p:txBody>
      </p:sp>
      <p:sp>
        <p:nvSpPr>
          <p:cNvPr id="3" name="更多资源下载：https://www.58pic.com/u/61536760" hidden="1">
            <a:extLst>
              <a:ext uri="{FF2B5EF4-FFF2-40B4-BE49-F238E27FC236}">
                <a16:creationId xmlns:a16="http://schemas.microsoft.com/office/drawing/2014/main" id="{17E90A3C-F8B0-4BEB-A9C7-2B3EBEA69E44}"/>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4" name="更多资源下载：https://www.58pic.com/u/61536760" hidden="1">
            <a:extLst>
              <a:ext uri="{FF2B5EF4-FFF2-40B4-BE49-F238E27FC236}">
                <a16:creationId xmlns:a16="http://schemas.microsoft.com/office/drawing/2014/main" id="{8E8929C5-08AE-4C1A-B1A1-FDFE45F42A68}"/>
              </a:ext>
            </a:extLst>
          </p:cNvPr>
          <p:cNvSpPr txBox="1"/>
          <p:nvPr userDrawn="1"/>
        </p:nvSpPr>
        <p:spPr>
          <a:xfrm>
            <a:off x="-34029696" y="0"/>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5" name="文本框 4" hidden="1">
            <a:extLst>
              <a:ext uri="{FF2B5EF4-FFF2-40B4-BE49-F238E27FC236}">
                <a16:creationId xmlns:a16="http://schemas.microsoft.com/office/drawing/2014/main" id="{A4884D17-2E3C-4F6B-AB1E-EFCC73F7439E}"/>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6" name="文本框 5" hidden="1">
            <a:extLst>
              <a:ext uri="{FF2B5EF4-FFF2-40B4-BE49-F238E27FC236}">
                <a16:creationId xmlns:a16="http://schemas.microsoft.com/office/drawing/2014/main" id="{441F0FE0-FE81-4426-91B6-6B3A8200C3CF}"/>
              </a:ext>
            </a:extLst>
          </p:cNvPr>
          <p:cNvSpPr txBox="1"/>
          <p:nvPr userDrawn="1"/>
        </p:nvSpPr>
        <p:spPr>
          <a:xfrm>
            <a:off x="-16011022" y="-212583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7" name="矩形 6" hidden="1">
            <a:extLst>
              <a:ext uri="{FF2B5EF4-FFF2-40B4-BE49-F238E27FC236}">
                <a16:creationId xmlns:a16="http://schemas.microsoft.com/office/drawing/2014/main" id="{8289A45E-A6D0-4936-AA0B-344C6675BDAA}"/>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Tree>
    <p:extLst>
      <p:ext uri="{BB962C8B-B14F-4D97-AF65-F5344CB8AC3E}">
        <p14:creationId xmlns:p14="http://schemas.microsoft.com/office/powerpoint/2010/main" val="609137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9_空白">
    <p:bg>
      <p:bgPr>
        <a:solidFill>
          <a:srgbClr val="E7EEFF"/>
        </a:solidFill>
        <a:effectLst/>
      </p:bgPr>
    </p:bg>
    <p:spTree>
      <p:nvGrpSpPr>
        <p:cNvPr id="1" name=""/>
        <p:cNvGrpSpPr/>
        <p:nvPr/>
      </p:nvGrpSpPr>
      <p:grpSpPr>
        <a:xfrm>
          <a:off x="0" y="0"/>
          <a:ext cx="0" cy="0"/>
          <a:chOff x="0" y="0"/>
          <a:chExt cx="0" cy="0"/>
        </a:xfrm>
      </p:grpSpPr>
      <p:sp>
        <p:nvSpPr>
          <p:cNvPr id="2" name="更多资源下载：https://www.58pic.com/u/61536760" hidden="1">
            <a:extLst>
              <a:ext uri="{FF2B5EF4-FFF2-40B4-BE49-F238E27FC236}">
                <a16:creationId xmlns:a16="http://schemas.microsoft.com/office/drawing/2014/main" id="{E3062B5B-4B7E-4CB9-964C-2B3C8DD797B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E6E6E6"/>
              </a:solidFill>
            </a:endParaRPr>
          </a:p>
        </p:txBody>
      </p:sp>
      <p:sp>
        <p:nvSpPr>
          <p:cNvPr id="3" name="更多资源下载：https://www.58pic.com/u/61536760" hidden="1">
            <a:extLst>
              <a:ext uri="{FF2B5EF4-FFF2-40B4-BE49-F238E27FC236}">
                <a16:creationId xmlns:a16="http://schemas.microsoft.com/office/drawing/2014/main" id="{17E90A3C-F8B0-4BEB-A9C7-2B3EBEA69E44}"/>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4" name="更多资源下载：https://www.58pic.com/u/61536760" hidden="1">
            <a:extLst>
              <a:ext uri="{FF2B5EF4-FFF2-40B4-BE49-F238E27FC236}">
                <a16:creationId xmlns:a16="http://schemas.microsoft.com/office/drawing/2014/main" id="{8E8929C5-08AE-4C1A-B1A1-FDFE45F42A68}"/>
              </a:ext>
            </a:extLst>
          </p:cNvPr>
          <p:cNvSpPr txBox="1"/>
          <p:nvPr userDrawn="1"/>
        </p:nvSpPr>
        <p:spPr>
          <a:xfrm>
            <a:off x="-34029696" y="0"/>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5" name="文本框 4" hidden="1">
            <a:extLst>
              <a:ext uri="{FF2B5EF4-FFF2-40B4-BE49-F238E27FC236}">
                <a16:creationId xmlns:a16="http://schemas.microsoft.com/office/drawing/2014/main" id="{A4884D17-2E3C-4F6B-AB1E-EFCC73F7439E}"/>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6" name="文本框 5" hidden="1">
            <a:extLst>
              <a:ext uri="{FF2B5EF4-FFF2-40B4-BE49-F238E27FC236}">
                <a16:creationId xmlns:a16="http://schemas.microsoft.com/office/drawing/2014/main" id="{441F0FE0-FE81-4426-91B6-6B3A8200C3CF}"/>
              </a:ext>
            </a:extLst>
          </p:cNvPr>
          <p:cNvSpPr txBox="1"/>
          <p:nvPr userDrawn="1"/>
        </p:nvSpPr>
        <p:spPr>
          <a:xfrm>
            <a:off x="-16011022" y="-212583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7" name="矩形 6" hidden="1">
            <a:extLst>
              <a:ext uri="{FF2B5EF4-FFF2-40B4-BE49-F238E27FC236}">
                <a16:creationId xmlns:a16="http://schemas.microsoft.com/office/drawing/2014/main" id="{8289A45E-A6D0-4936-AA0B-344C6675BDAA}"/>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Tree>
    <p:extLst>
      <p:ext uri="{BB962C8B-B14F-4D97-AF65-F5344CB8AC3E}">
        <p14:creationId xmlns:p14="http://schemas.microsoft.com/office/powerpoint/2010/main" val="1767630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1_空白">
    <p:spTree>
      <p:nvGrpSpPr>
        <p:cNvPr id="1" name=""/>
        <p:cNvGrpSpPr/>
        <p:nvPr/>
      </p:nvGrpSpPr>
      <p:grpSpPr>
        <a:xfrm>
          <a:off x="0" y="0"/>
          <a:ext cx="0" cy="0"/>
          <a:chOff x="0" y="0"/>
          <a:chExt cx="0" cy="0"/>
        </a:xfrm>
      </p:grpSpPr>
      <p:sp>
        <p:nvSpPr>
          <p:cNvPr id="3" name="更多资源下载：https://www.58pic.com/u/61536760" hidden="1">
            <a:extLst>
              <a:ext uri="{FF2B5EF4-FFF2-40B4-BE49-F238E27FC236}">
                <a16:creationId xmlns:a16="http://schemas.microsoft.com/office/drawing/2014/main" id="{2F9B6907-6BBF-4117-B1BF-AABA6B18BCE6}"/>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4" name="更多资源下载：https://www.58pic.com/u/61536760" hidden="1">
            <a:extLst>
              <a:ext uri="{FF2B5EF4-FFF2-40B4-BE49-F238E27FC236}">
                <a16:creationId xmlns:a16="http://schemas.microsoft.com/office/drawing/2014/main" id="{0A0EF643-CDBD-45C0-9A15-9537830847D1}"/>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5" name="更多资源下载：https://www.58pic.com/u/61536760" hidden="1">
            <a:extLst>
              <a:ext uri="{FF2B5EF4-FFF2-40B4-BE49-F238E27FC236}">
                <a16:creationId xmlns:a16="http://schemas.microsoft.com/office/drawing/2014/main" id="{9643FBB6-3649-409B-B354-54D19325ECFC}"/>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6" name="更多资源下载：https://www.58pic.com/u/61536760" hidden="1">
            <a:extLst>
              <a:ext uri="{FF2B5EF4-FFF2-40B4-BE49-F238E27FC236}">
                <a16:creationId xmlns:a16="http://schemas.microsoft.com/office/drawing/2014/main" id="{C087AA50-0B18-4F37-ACE4-B2AD85F7E579}"/>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Tree>
    <p:extLst>
      <p:ext uri="{BB962C8B-B14F-4D97-AF65-F5344CB8AC3E}">
        <p14:creationId xmlns:p14="http://schemas.microsoft.com/office/powerpoint/2010/main" val="79837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空白21-12">
    <p:spTree>
      <p:nvGrpSpPr>
        <p:cNvPr id="1" name=""/>
        <p:cNvGrpSpPr/>
        <p:nvPr/>
      </p:nvGrpSpPr>
      <p:grpSpPr>
        <a:xfrm>
          <a:off x="0" y="0"/>
          <a:ext cx="0" cy="0"/>
          <a:chOff x="0" y="0"/>
          <a:chExt cx="0" cy="0"/>
        </a:xfrm>
      </p:grpSpPr>
    </p:spTree>
    <p:extLst>
      <p:ext uri="{BB962C8B-B14F-4D97-AF65-F5344CB8AC3E}">
        <p14:creationId xmlns:p14="http://schemas.microsoft.com/office/powerpoint/2010/main" val="96868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更多资源下载：https://www.58pic.com/u/61536760" hidden="1">
            <a:extLst>
              <a:ext uri="{FF2B5EF4-FFF2-40B4-BE49-F238E27FC236}">
                <a16:creationId xmlns:a16="http://schemas.microsoft.com/office/drawing/2014/main" id="{BA86F5B0-BE1F-4236-898D-DC5095464704}"/>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9" name="更多资源下载：https://www.58pic.com/u/61536760" hidden="1">
            <a:extLst>
              <a:ext uri="{FF2B5EF4-FFF2-40B4-BE49-F238E27FC236}">
                <a16:creationId xmlns:a16="http://schemas.microsoft.com/office/drawing/2014/main" id="{F8173AC5-DE76-496B-87BE-81B7CD1AD32A}"/>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10" name="更多资源下载：https://www.58pic.com/u/61536760" hidden="1">
            <a:extLst>
              <a:ext uri="{FF2B5EF4-FFF2-40B4-BE49-F238E27FC236}">
                <a16:creationId xmlns:a16="http://schemas.microsoft.com/office/drawing/2014/main" id="{F0DED289-F196-41EE-8718-AEF8CFC1C56B}"/>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11" name="更多资源下载：https://www.58pic.com/u/61536760" hidden="1">
            <a:extLst>
              <a:ext uri="{FF2B5EF4-FFF2-40B4-BE49-F238E27FC236}">
                <a16:creationId xmlns:a16="http://schemas.microsoft.com/office/drawing/2014/main" id="{2C557DC0-406A-4F6C-8986-055ADA64445E}"/>
              </a:ext>
            </a:extLst>
          </p:cNvPr>
          <p:cNvSpPr/>
          <p:nvPr userDrawn="1"/>
        </p:nvSpPr>
        <p:spPr>
          <a:xfrm>
            <a:off x="-401932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
        <p:nvSpPr>
          <p:cNvPr id="12" name="更多资源下载：https://www.58pic.com/u/61536760" hidden="1">
            <a:extLst>
              <a:ext uri="{FF2B5EF4-FFF2-40B4-BE49-F238E27FC236}">
                <a16:creationId xmlns:a16="http://schemas.microsoft.com/office/drawing/2014/main" id="{A56733D2-D77C-4682-941A-75BE281D13D6}"/>
              </a:ext>
            </a:extLst>
          </p:cNvPr>
          <p:cNvSpPr/>
          <p:nvPr userDrawn="1"/>
        </p:nvSpPr>
        <p:spPr>
          <a:xfrm>
            <a:off x="-414124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
        <p:nvSpPr>
          <p:cNvPr id="13" name="更多资源下载：https://www.58pic.com/u/61536760" hidden="1">
            <a:extLst>
              <a:ext uri="{FF2B5EF4-FFF2-40B4-BE49-F238E27FC236}">
                <a16:creationId xmlns:a16="http://schemas.microsoft.com/office/drawing/2014/main" id="{7747249D-23D4-4019-B578-13D7646AB683}"/>
              </a:ext>
            </a:extLst>
          </p:cNvPr>
          <p:cNvSpPr txBox="1"/>
          <p:nvPr userDrawn="1"/>
        </p:nvSpPr>
        <p:spPr>
          <a:xfrm>
            <a:off x="48555921" y="-20510500"/>
            <a:ext cx="3056879" cy="461665"/>
          </a:xfrm>
          <a:prstGeom prst="rect">
            <a:avLst/>
          </a:prstGeom>
          <a:noFill/>
        </p:spPr>
        <p:txBody>
          <a:bodyPr wrap="square" rtlCol="0">
            <a:spAutoFit/>
          </a:bodyPr>
          <a:lstStyle/>
          <a:p>
            <a:pPr fontAlgn="base"/>
            <a:r>
              <a:rPr lang="zh-CN" altLang="en-US" sz="800" b="0" i="0" u="none" strike="noStrike" kern="1200" dirty="0">
                <a:solidFill>
                  <a:srgbClr val="E6E6E6"/>
                </a:solidFill>
                <a:effectLst/>
                <a:latin typeface="+mn-lt"/>
                <a:ea typeface="+mn-ea"/>
                <a:cs typeface="+mn-cs"/>
              </a:rPr>
              <a:t>千图</a:t>
            </a:r>
            <a:r>
              <a:rPr lang="en-US" altLang="zh-CN" sz="800" b="0" i="0" u="none" strike="noStrike" kern="1200" dirty="0">
                <a:solidFill>
                  <a:srgbClr val="E6E6E6"/>
                </a:solidFill>
                <a:effectLst/>
                <a:latin typeface="+mn-lt"/>
                <a:ea typeface="+mn-ea"/>
                <a:cs typeface="+mn-cs"/>
              </a:rPr>
              <a:t>:Blue Dragonfly</a:t>
            </a:r>
          </a:p>
          <a:p>
            <a:br>
              <a:rPr lang="en-US" altLang="zh-CN" sz="800" dirty="0">
                <a:solidFill>
                  <a:srgbClr val="E6E6E6"/>
                </a:solidFill>
              </a:rPr>
            </a:br>
            <a:r>
              <a:rPr lang="en-US" altLang="zh-CN" sz="800" dirty="0">
                <a:solidFill>
                  <a:srgbClr val="E6E6E6"/>
                </a:solidFill>
              </a:rPr>
              <a:t>DESIGN</a:t>
            </a:r>
            <a:endParaRPr lang="zh-CN" altLang="en-US" sz="800" dirty="0">
              <a:solidFill>
                <a:srgbClr val="E6E6E6"/>
              </a:solidFill>
            </a:endParaRPr>
          </a:p>
        </p:txBody>
      </p:sp>
      <p:sp>
        <p:nvSpPr>
          <p:cNvPr id="17" name="矩形: 圆角 16">
            <a:extLst>
              <a:ext uri="{FF2B5EF4-FFF2-40B4-BE49-F238E27FC236}">
                <a16:creationId xmlns:a16="http://schemas.microsoft.com/office/drawing/2014/main" id="{E6F1CB38-61A3-4A78-8982-A4818CE0CE18}"/>
              </a:ext>
            </a:extLst>
          </p:cNvPr>
          <p:cNvSpPr/>
          <p:nvPr userDrawn="1"/>
        </p:nvSpPr>
        <p:spPr>
          <a:xfrm rot="2700000">
            <a:off x="359597" y="521486"/>
            <a:ext cx="380124" cy="380124"/>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圆: 空心 13">
            <a:extLst>
              <a:ext uri="{FF2B5EF4-FFF2-40B4-BE49-F238E27FC236}">
                <a16:creationId xmlns:a16="http://schemas.microsoft.com/office/drawing/2014/main" id="{80577BD4-D5DE-43AE-A553-83D1682CAA62}"/>
              </a:ext>
            </a:extLst>
          </p:cNvPr>
          <p:cNvSpPr/>
          <p:nvPr userDrawn="1"/>
        </p:nvSpPr>
        <p:spPr>
          <a:xfrm rot="11702435">
            <a:off x="-325568" y="5700520"/>
            <a:ext cx="1627412" cy="1627412"/>
          </a:xfrm>
          <a:prstGeom prst="donut">
            <a:avLst>
              <a:gd name="adj" fmla="val 15801"/>
            </a:avLst>
          </a:prstGeom>
          <a:gradFill flip="none" rotWithShape="1">
            <a:gsLst>
              <a:gs pos="0">
                <a:schemeClr val="accent1">
                  <a:lumMod val="67000"/>
                </a:schemeClr>
              </a:gs>
              <a:gs pos="32000">
                <a:schemeClr val="accent1">
                  <a:lumMod val="97000"/>
                  <a:lumOff val="3000"/>
                </a:schemeClr>
              </a:gs>
              <a:gs pos="97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Tree>
    <p:extLst>
      <p:ext uri="{BB962C8B-B14F-4D97-AF65-F5344CB8AC3E}">
        <p14:creationId xmlns:p14="http://schemas.microsoft.com/office/powerpoint/2010/main" val="906702701"/>
      </p:ext>
    </p:extLst>
  </p:cSld>
  <p:clrMap bg1="lt1" tx1="dk1" bg2="lt2" tx2="dk2" accent1="accent1" accent2="accent2" accent3="accent3" accent4="accent4" accent5="accent5" accent6="accent6" hlink="hlink" folHlink="folHlink"/>
  <p:sldLayoutIdLst>
    <p:sldLayoutId id="2147483711" r:id="rId1"/>
    <p:sldLayoutId id="2147483703" r:id="rId2"/>
    <p:sldLayoutId id="2147483719" r:id="rId3"/>
    <p:sldLayoutId id="2147483720" r:id="rId4"/>
    <p:sldLayoutId id="2147483721" r:id="rId5"/>
    <p:sldLayoutId id="2147483722" r:id="rId6"/>
    <p:sldLayoutId id="2147483723" r:id="rId7"/>
    <p:sldLayoutId id="2147483708" r:id="rId8"/>
    <p:sldLayoutId id="2147483718" r:id="rId9"/>
    <p:sldLayoutId id="2147483709" r:id="rId10"/>
    <p:sldLayoutId id="2147483710" r:id="rId11"/>
    <p:sldLayoutId id="2147483724" r:id="rId12"/>
    <p:sldLayoutId id="2147483725" r:id="rId1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文本框 7" hidden="1">
            <a:extLst>
              <a:ext uri="{FF2B5EF4-FFF2-40B4-BE49-F238E27FC236}">
                <a16:creationId xmlns:a16="http://schemas.microsoft.com/office/drawing/2014/main" id="{BA86F5B0-BE1F-4236-898D-DC5095464704}"/>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9" name="文本框 8" hidden="1">
            <a:extLst>
              <a:ext uri="{FF2B5EF4-FFF2-40B4-BE49-F238E27FC236}">
                <a16:creationId xmlns:a16="http://schemas.microsoft.com/office/drawing/2014/main" id="{F8173AC5-DE76-496B-87BE-81B7CD1AD32A}"/>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10" name="文本框 9" hidden="1">
            <a:extLst>
              <a:ext uri="{FF2B5EF4-FFF2-40B4-BE49-F238E27FC236}">
                <a16:creationId xmlns:a16="http://schemas.microsoft.com/office/drawing/2014/main" id="{F0DED289-F196-41EE-8718-AEF8CFC1C56B}"/>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11" name="矩形 10" hidden="1">
            <a:extLst>
              <a:ext uri="{FF2B5EF4-FFF2-40B4-BE49-F238E27FC236}">
                <a16:creationId xmlns:a16="http://schemas.microsoft.com/office/drawing/2014/main" id="{2C557DC0-406A-4F6C-8986-055ADA64445E}"/>
              </a:ext>
            </a:extLst>
          </p:cNvPr>
          <p:cNvSpPr/>
          <p:nvPr userDrawn="1"/>
        </p:nvSpPr>
        <p:spPr>
          <a:xfrm>
            <a:off x="-401932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
        <p:nvSpPr>
          <p:cNvPr id="12" name="矩形 11" hidden="1">
            <a:extLst>
              <a:ext uri="{FF2B5EF4-FFF2-40B4-BE49-F238E27FC236}">
                <a16:creationId xmlns:a16="http://schemas.microsoft.com/office/drawing/2014/main" id="{A56733D2-D77C-4682-941A-75BE281D13D6}"/>
              </a:ext>
            </a:extLst>
          </p:cNvPr>
          <p:cNvSpPr/>
          <p:nvPr userDrawn="1"/>
        </p:nvSpPr>
        <p:spPr>
          <a:xfrm>
            <a:off x="-414124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
        <p:nvSpPr>
          <p:cNvPr id="13" name="文本框 12" hidden="1">
            <a:extLst>
              <a:ext uri="{FF2B5EF4-FFF2-40B4-BE49-F238E27FC236}">
                <a16:creationId xmlns:a16="http://schemas.microsoft.com/office/drawing/2014/main" id="{7747249D-23D4-4019-B578-13D7646AB683}"/>
              </a:ext>
            </a:extLst>
          </p:cNvPr>
          <p:cNvSpPr txBox="1"/>
          <p:nvPr userDrawn="1"/>
        </p:nvSpPr>
        <p:spPr>
          <a:xfrm>
            <a:off x="48555921" y="-20510500"/>
            <a:ext cx="3056879" cy="461665"/>
          </a:xfrm>
          <a:prstGeom prst="rect">
            <a:avLst/>
          </a:prstGeom>
          <a:noFill/>
        </p:spPr>
        <p:txBody>
          <a:bodyPr wrap="square" rtlCol="0">
            <a:spAutoFit/>
          </a:bodyPr>
          <a:lstStyle/>
          <a:p>
            <a:pPr fontAlgn="base"/>
            <a:r>
              <a:rPr lang="zh-CN" altLang="en-US" sz="800" b="0" i="0" u="none" strike="noStrike" kern="1200" dirty="0">
                <a:solidFill>
                  <a:srgbClr val="E6E6E6"/>
                </a:solidFill>
                <a:effectLst/>
                <a:latin typeface="思源黑体 CN Regular" panose="020B0500000000000000" pitchFamily="34" charset="-122"/>
                <a:ea typeface="思源黑体 CN Regular" panose="020B0500000000000000" pitchFamily="34" charset="-122"/>
                <a:cs typeface="+mn-cs"/>
              </a:rPr>
              <a:t>千图</a:t>
            </a:r>
            <a:r>
              <a:rPr lang="en-US" altLang="zh-CN" sz="800" b="0" i="0" u="none" strike="noStrike" kern="1200" dirty="0">
                <a:solidFill>
                  <a:srgbClr val="E6E6E6"/>
                </a:solidFill>
                <a:effectLst/>
                <a:latin typeface="思源黑体 CN Regular" panose="020B0500000000000000" pitchFamily="34" charset="-122"/>
                <a:ea typeface="思源黑体 CN Regular" panose="020B0500000000000000" pitchFamily="34" charset="-122"/>
                <a:cs typeface="+mn-cs"/>
              </a:rPr>
              <a:t>:Blue Dragonfly</a:t>
            </a:r>
          </a:p>
          <a:p>
            <a:br>
              <a:rPr lang="en-US" altLang="zh-CN" sz="800" dirty="0">
                <a:solidFill>
                  <a:srgbClr val="E6E6E6"/>
                </a:solidFill>
                <a:latin typeface="思源黑体 CN Regular" panose="020B0500000000000000" pitchFamily="34" charset="-122"/>
                <a:ea typeface="思源黑体 CN Regular" panose="020B0500000000000000" pitchFamily="34" charset="-122"/>
              </a:rPr>
            </a:br>
            <a:r>
              <a:rPr lang="en-US" altLang="zh-CN" sz="800" dirty="0">
                <a:solidFill>
                  <a:srgbClr val="E6E6E6"/>
                </a:solidFill>
                <a:latin typeface="思源黑体 CN Regular" panose="020B0500000000000000" pitchFamily="34" charset="-122"/>
                <a:ea typeface="思源黑体 CN Regular" panose="020B0500000000000000" pitchFamily="34" charset="-122"/>
              </a:rPr>
              <a:t>DESIGN</a:t>
            </a:r>
            <a:endParaRPr lang="zh-CN" altLang="en-US" sz="800" dirty="0">
              <a:solidFill>
                <a:srgbClr val="E6E6E6"/>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15144859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圆角 25">
            <a:extLst>
              <a:ext uri="{FF2B5EF4-FFF2-40B4-BE49-F238E27FC236}">
                <a16:creationId xmlns:a16="http://schemas.microsoft.com/office/drawing/2014/main" id="{8A655AE1-8E9F-4687-95A1-48281E4E0A92}"/>
              </a:ext>
            </a:extLst>
          </p:cNvPr>
          <p:cNvSpPr/>
          <p:nvPr/>
        </p:nvSpPr>
        <p:spPr>
          <a:xfrm>
            <a:off x="952500" y="4314207"/>
            <a:ext cx="7924800" cy="17756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2" name="矩形61536760">
            <a:extLst>
              <a:ext uri="{FF2B5EF4-FFF2-40B4-BE49-F238E27FC236}">
                <a16:creationId xmlns:a16="http://schemas.microsoft.com/office/drawing/2014/main" id="{4E883A14-BA04-4192-9688-046D35E8901F}"/>
              </a:ext>
            </a:extLst>
          </p:cNvPr>
          <p:cNvSpPr/>
          <p:nvPr/>
        </p:nvSpPr>
        <p:spPr>
          <a:xfrm>
            <a:off x="1119986" y="3660289"/>
            <a:ext cx="6289318" cy="461665"/>
          </a:xfrm>
          <a:prstGeom prst="rect">
            <a:avLst/>
          </a:prstGeom>
          <a:noFill/>
        </p:spPr>
        <p:txBody>
          <a:bodyPr wrap="square">
            <a:spAutoFit/>
          </a:bodyPr>
          <a:lstStyle/>
          <a:p>
            <a:pPr defTabSz="914400">
              <a:spcBef>
                <a:spcPct val="0"/>
              </a:spcBef>
            </a:pPr>
            <a:r>
              <a:rPr lang="en-US" altLang="zh-CN" sz="2400" spc="-15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mj-cs"/>
                <a:sym typeface="思源黑体 CN Normal" panose="020B0400000000000000" pitchFamily="34" charset="-122"/>
              </a:rPr>
              <a:t>Internet precision marketing scheme</a:t>
            </a:r>
            <a:endParaRPr lang="zh-CN" altLang="en-US" sz="2400" spc="-15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mj-cs"/>
              <a:sym typeface="思源黑体 CN Normal" panose="020B0400000000000000" pitchFamily="34" charset="-122"/>
            </a:endParaRPr>
          </a:p>
        </p:txBody>
      </p:sp>
      <p:sp>
        <p:nvSpPr>
          <p:cNvPr id="33" name="矩形 61536760">
            <a:extLst>
              <a:ext uri="{FF2B5EF4-FFF2-40B4-BE49-F238E27FC236}">
                <a16:creationId xmlns:a16="http://schemas.microsoft.com/office/drawing/2014/main" id="{00ECA83C-1409-467A-90E3-17BF5378BDE2}"/>
              </a:ext>
            </a:extLst>
          </p:cNvPr>
          <p:cNvSpPr/>
          <p:nvPr/>
        </p:nvSpPr>
        <p:spPr>
          <a:xfrm>
            <a:off x="1119986" y="2703933"/>
            <a:ext cx="6289318" cy="1107996"/>
          </a:xfrm>
          <a:prstGeom prst="rect">
            <a:avLst/>
          </a:prstGeom>
          <a:noFill/>
        </p:spPr>
        <p:txBody>
          <a:bodyPr wrap="square">
            <a:spAutoFit/>
          </a:bodyPr>
          <a:lstStyle/>
          <a:p>
            <a:pPr defTabSz="914400">
              <a:spcBef>
                <a:spcPct val="0"/>
              </a:spcBef>
            </a:pPr>
            <a:r>
              <a:rPr lang="zh-CN" altLang="en-US" sz="6600" spc="-15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j-cs"/>
                <a:sym typeface="思源黑体 CN Normal" panose="020B0400000000000000" pitchFamily="34" charset="-122"/>
              </a:rPr>
              <a:t>精准营销方案</a:t>
            </a:r>
          </a:p>
        </p:txBody>
      </p:sp>
      <p:sp>
        <p:nvSpPr>
          <p:cNvPr id="34" name="矩形 61536760">
            <a:extLst>
              <a:ext uri="{FF2B5EF4-FFF2-40B4-BE49-F238E27FC236}">
                <a16:creationId xmlns:a16="http://schemas.microsoft.com/office/drawing/2014/main" id="{A6848136-B38A-44EC-9AB5-BE4DF68AF7B2}"/>
              </a:ext>
            </a:extLst>
          </p:cNvPr>
          <p:cNvSpPr/>
          <p:nvPr/>
        </p:nvSpPr>
        <p:spPr>
          <a:xfrm>
            <a:off x="1119986" y="1750453"/>
            <a:ext cx="6289318" cy="1107996"/>
          </a:xfrm>
          <a:prstGeom prst="rect">
            <a:avLst/>
          </a:prstGeom>
          <a:noFill/>
        </p:spPr>
        <p:txBody>
          <a:bodyPr wrap="square">
            <a:spAutoFit/>
          </a:bodyPr>
          <a:lstStyle/>
          <a:p>
            <a:pPr defTabSz="914400">
              <a:spcBef>
                <a:spcPct val="0"/>
              </a:spcBef>
            </a:pPr>
            <a:r>
              <a:rPr lang="zh-CN" altLang="en-US" sz="6600" spc="-150" dirty="0">
                <a:solidFill>
                  <a:schemeClr val="accent3"/>
                </a:solidFill>
                <a:latin typeface="思源黑体 CN Bold" panose="020B0800000000000000" pitchFamily="34" charset="-122"/>
                <a:ea typeface="思源黑体 CN Bold" panose="020B0800000000000000" pitchFamily="34" charset="-122"/>
                <a:cs typeface="+mj-cs"/>
                <a:sym typeface="思源黑体 CN Normal" panose="020B0400000000000000" pitchFamily="34" charset="-122"/>
              </a:rPr>
              <a:t>互联网</a:t>
            </a:r>
          </a:p>
        </p:txBody>
      </p:sp>
      <p:sp>
        <p:nvSpPr>
          <p:cNvPr id="35" name="íslïḓè">
            <a:extLst>
              <a:ext uri="{FF2B5EF4-FFF2-40B4-BE49-F238E27FC236}">
                <a16:creationId xmlns:a16="http://schemas.microsoft.com/office/drawing/2014/main" id="{7BC75DFE-2E81-4B0B-B148-4CFA25305778}"/>
              </a:ext>
            </a:extLst>
          </p:cNvPr>
          <p:cNvSpPr/>
          <p:nvPr/>
        </p:nvSpPr>
        <p:spPr>
          <a:xfrm>
            <a:off x="0" y="223"/>
            <a:ext cx="1703537" cy="1726557"/>
          </a:xfrm>
          <a:custGeom>
            <a:avLst/>
            <a:gdLst>
              <a:gd name="connsiteX0" fmla="*/ 0 w 2537459"/>
              <a:gd name="connsiteY0" fmla="*/ 2571750 h 2571750"/>
              <a:gd name="connsiteX1" fmla="*/ 0 w 2537459"/>
              <a:gd name="connsiteY1" fmla="*/ 1689735 h 2571750"/>
              <a:gd name="connsiteX2" fmla="*/ 146780 w 2537459"/>
              <a:gd name="connsiteY2" fmla="*/ 1681543 h 2571750"/>
              <a:gd name="connsiteX3" fmla="*/ 1656207 w 2537459"/>
              <a:gd name="connsiteY3" fmla="*/ 0 h 2571750"/>
              <a:gd name="connsiteX4" fmla="*/ 2537460 w 2537459"/>
              <a:gd name="connsiteY4" fmla="*/ 0 h 2571750"/>
              <a:gd name="connsiteX5" fmla="*/ 111443 w 2537459"/>
              <a:gd name="connsiteY5" fmla="*/ 2568321 h 2571750"/>
              <a:gd name="connsiteX6" fmla="*/ 0 w 2537459"/>
              <a:gd name="connsiteY6"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459" h="2571750">
                <a:moveTo>
                  <a:pt x="0" y="2571750"/>
                </a:moveTo>
                <a:lnTo>
                  <a:pt x="0" y="1689735"/>
                </a:lnTo>
                <a:lnTo>
                  <a:pt x="146780" y="1681543"/>
                </a:lnTo>
                <a:cubicBezTo>
                  <a:pt x="995839" y="1590770"/>
                  <a:pt x="1656207" y="872109"/>
                  <a:pt x="1656207" y="0"/>
                </a:cubicBezTo>
                <a:lnTo>
                  <a:pt x="2537460" y="0"/>
                </a:lnTo>
                <a:cubicBezTo>
                  <a:pt x="2537460" y="1370743"/>
                  <a:pt x="1464945" y="2492216"/>
                  <a:pt x="111443" y="2568321"/>
                </a:cubicBezTo>
                <a:lnTo>
                  <a:pt x="0" y="2571750"/>
                </a:lnTo>
                <a:close/>
              </a:path>
            </a:pathLst>
          </a:custGeom>
          <a:solidFill>
            <a:schemeClr val="accent1"/>
          </a:solidFill>
          <a:ln w="9525" cap="flat">
            <a:noFill/>
            <a:prstDash val="solid"/>
            <a:miter/>
          </a:ln>
        </p:spPr>
        <p:txBody>
          <a:bodyPr rtlCol="0" anchor="ctr"/>
          <a:lstStyle/>
          <a:p>
            <a:pPr lvl="0"/>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6" name="文本框 61536760">
            <a:extLst>
              <a:ext uri="{FF2B5EF4-FFF2-40B4-BE49-F238E27FC236}">
                <a16:creationId xmlns:a16="http://schemas.microsoft.com/office/drawing/2014/main" id="{4156E034-54A5-4F6F-B34D-5805C8F743F7}"/>
              </a:ext>
            </a:extLst>
          </p:cNvPr>
          <p:cNvSpPr txBox="1"/>
          <p:nvPr/>
        </p:nvSpPr>
        <p:spPr>
          <a:xfrm>
            <a:off x="1275077" y="571325"/>
            <a:ext cx="1396536" cy="423369"/>
          </a:xfrm>
          <a:prstGeom prst="rect">
            <a:avLst/>
          </a:prstGeom>
          <a:noFill/>
          <a:ln w="3175">
            <a:solidFill>
              <a:schemeClr val="tx1">
                <a:lumMod val="50000"/>
                <a:lumOff val="50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bg1">
                    <a:lumMod val="95000"/>
                    <a:alpha val="52000"/>
                  </a:schemeClr>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600" dirty="0">
                <a:solidFill>
                  <a:schemeClr val="tx1">
                    <a:lumMod val="75000"/>
                    <a:lumOff val="25000"/>
                    <a:alpha val="52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LOGO </a:t>
            </a:r>
            <a:endParaRPr lang="zh-CN" altLang="en-US" sz="1600" dirty="0">
              <a:solidFill>
                <a:schemeClr val="tx1">
                  <a:lumMod val="75000"/>
                  <a:lumOff val="25000"/>
                  <a:alpha val="52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7" name="圆: 空心 36">
            <a:extLst>
              <a:ext uri="{FF2B5EF4-FFF2-40B4-BE49-F238E27FC236}">
                <a16:creationId xmlns:a16="http://schemas.microsoft.com/office/drawing/2014/main" id="{B954180F-8233-46B8-A89C-F3FE655D6DFA}"/>
              </a:ext>
            </a:extLst>
          </p:cNvPr>
          <p:cNvSpPr/>
          <p:nvPr/>
        </p:nvSpPr>
        <p:spPr>
          <a:xfrm rot="5716597">
            <a:off x="5202441" y="4930441"/>
            <a:ext cx="762561" cy="762561"/>
          </a:xfrm>
          <a:prstGeom prst="donut">
            <a:avLst>
              <a:gd name="adj" fmla="val 23559"/>
            </a:avLst>
          </a:prstGeom>
          <a:gradFill flip="none" rotWithShape="1">
            <a:gsLst>
              <a:gs pos="0">
                <a:schemeClr val="accent2"/>
              </a:gs>
              <a:gs pos="32000">
                <a:schemeClr val="accent2">
                  <a:lumMod val="40000"/>
                  <a:lumOff val="60000"/>
                </a:schemeClr>
              </a:gs>
              <a:gs pos="75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8" name="矩形: 圆角 10">
            <a:extLst>
              <a:ext uri="{FF2B5EF4-FFF2-40B4-BE49-F238E27FC236}">
                <a16:creationId xmlns:a16="http://schemas.microsoft.com/office/drawing/2014/main" id="{C8749719-78A0-4BD4-AC4F-FF9AA461E031}"/>
              </a:ext>
            </a:extLst>
          </p:cNvPr>
          <p:cNvSpPr/>
          <p:nvPr/>
        </p:nvSpPr>
        <p:spPr>
          <a:xfrm>
            <a:off x="1309095" y="4707477"/>
            <a:ext cx="1709791" cy="432000"/>
          </a:xfrm>
          <a:prstGeom prst="roundRect">
            <a:avLst>
              <a:gd name="adj" fmla="val 50000"/>
            </a:avLst>
          </a:prstGeom>
          <a:solidFill>
            <a:schemeClr val="accent1"/>
          </a:solidFill>
          <a:ln w="12700">
            <a:noFill/>
            <a:round/>
            <a:headEnd/>
            <a:tailEnd/>
          </a:ln>
          <a:effectLst/>
        </p:spPr>
        <p:txBody>
          <a:bodyPr vert="horz" wrap="square" lIns="91440" tIns="45720" rIns="91440" bIns="45720" numCol="1" anchor="ctr" anchorCtr="0" compatLnSpc="1">
            <a:prstTxWarp prst="textNoShape">
              <a:avLst/>
            </a:prstTxWarp>
          </a:bodyP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部门：</a:t>
            </a:r>
            <a:r>
              <a:rPr lang="en-US" altLang="zh-CN" sz="12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QIANTU</a:t>
            </a:r>
            <a:endParaRPr lang="zh-CN" altLang="en-US" sz="12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9" name="矩形: 圆角 11">
            <a:extLst>
              <a:ext uri="{FF2B5EF4-FFF2-40B4-BE49-F238E27FC236}">
                <a16:creationId xmlns:a16="http://schemas.microsoft.com/office/drawing/2014/main" id="{AB7E869C-A018-4F74-B22A-FBBF4E41A5C6}"/>
              </a:ext>
            </a:extLst>
          </p:cNvPr>
          <p:cNvSpPr/>
          <p:nvPr/>
        </p:nvSpPr>
        <p:spPr>
          <a:xfrm>
            <a:off x="3333770" y="4707477"/>
            <a:ext cx="1904227" cy="432000"/>
          </a:xfrm>
          <a:prstGeom prst="roundRect">
            <a:avLst>
              <a:gd name="adj" fmla="val 50000"/>
            </a:avLst>
          </a:prstGeom>
          <a:noFill/>
          <a:ln w="12700">
            <a:solidFill>
              <a:schemeClr val="accent2"/>
            </a:solidFill>
            <a:round/>
            <a:headEnd/>
            <a:tailEnd/>
          </a:ln>
          <a:effectLst/>
        </p:spPr>
        <p:txBody>
          <a:bodyPr vert="horz" wrap="square" lIns="91440" tIns="45720" rIns="91440" bIns="45720" numCol="1" anchor="ctr" anchorCtr="0" compatLnSpc="1">
            <a:prstTxWarp prst="textNoShape">
              <a:avLst/>
            </a:prstTxWarp>
          </a:bodyPr>
          <a:lstStyle/>
          <a:p>
            <a:pPr algn="ctr"/>
            <a:r>
              <a:rPr lang="zh-CN" altLang="en-US" sz="12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汇报人：千图网</a:t>
            </a:r>
          </a:p>
        </p:txBody>
      </p:sp>
      <p:sp>
        <p:nvSpPr>
          <p:cNvPr id="41" name="任意多边形: 形状 40">
            <a:extLst>
              <a:ext uri="{FF2B5EF4-FFF2-40B4-BE49-F238E27FC236}">
                <a16:creationId xmlns:a16="http://schemas.microsoft.com/office/drawing/2014/main" id="{038E9B6C-0282-4224-873A-9BB0B46D1FB3}"/>
              </a:ext>
            </a:extLst>
          </p:cNvPr>
          <p:cNvSpPr/>
          <p:nvPr/>
        </p:nvSpPr>
        <p:spPr>
          <a:xfrm>
            <a:off x="5682273" y="1869127"/>
            <a:ext cx="1097673" cy="298197"/>
          </a:xfrm>
          <a:custGeom>
            <a:avLst/>
            <a:gdLst>
              <a:gd name="connsiteX0" fmla="*/ 871774 w 1097673"/>
              <a:gd name="connsiteY0" fmla="*/ 0 h 298197"/>
              <a:gd name="connsiteX1" fmla="*/ 948575 w 1097673"/>
              <a:gd name="connsiteY1" fmla="*/ 76800 h 298197"/>
              <a:gd name="connsiteX2" fmla="*/ 1025375 w 1097673"/>
              <a:gd name="connsiteY2" fmla="*/ 0 h 298197"/>
              <a:gd name="connsiteX3" fmla="*/ 1097673 w 1097673"/>
              <a:gd name="connsiteY3" fmla="*/ 72298 h 298197"/>
              <a:gd name="connsiteX4" fmla="*/ 1020873 w 1097673"/>
              <a:gd name="connsiteY4" fmla="*/ 149099 h 298197"/>
              <a:gd name="connsiteX5" fmla="*/ 1097673 w 1097673"/>
              <a:gd name="connsiteY5" fmla="*/ 225899 h 298197"/>
              <a:gd name="connsiteX6" fmla="*/ 1025375 w 1097673"/>
              <a:gd name="connsiteY6" fmla="*/ 298197 h 298197"/>
              <a:gd name="connsiteX7" fmla="*/ 948575 w 1097673"/>
              <a:gd name="connsiteY7" fmla="*/ 221397 h 298197"/>
              <a:gd name="connsiteX8" fmla="*/ 871774 w 1097673"/>
              <a:gd name="connsiteY8" fmla="*/ 298197 h 298197"/>
              <a:gd name="connsiteX9" fmla="*/ 799476 w 1097673"/>
              <a:gd name="connsiteY9" fmla="*/ 225899 h 298197"/>
              <a:gd name="connsiteX10" fmla="*/ 876276 w 1097673"/>
              <a:gd name="connsiteY10" fmla="*/ 149099 h 298197"/>
              <a:gd name="connsiteX11" fmla="*/ 799476 w 1097673"/>
              <a:gd name="connsiteY11" fmla="*/ 72298 h 298197"/>
              <a:gd name="connsiteX12" fmla="*/ 472036 w 1097673"/>
              <a:gd name="connsiteY12" fmla="*/ 0 h 298197"/>
              <a:gd name="connsiteX13" fmla="*/ 548837 w 1097673"/>
              <a:gd name="connsiteY13" fmla="*/ 76800 h 298197"/>
              <a:gd name="connsiteX14" fmla="*/ 625637 w 1097673"/>
              <a:gd name="connsiteY14" fmla="*/ 0 h 298197"/>
              <a:gd name="connsiteX15" fmla="*/ 697935 w 1097673"/>
              <a:gd name="connsiteY15" fmla="*/ 72298 h 298197"/>
              <a:gd name="connsiteX16" fmla="*/ 621135 w 1097673"/>
              <a:gd name="connsiteY16" fmla="*/ 149099 h 298197"/>
              <a:gd name="connsiteX17" fmla="*/ 697935 w 1097673"/>
              <a:gd name="connsiteY17" fmla="*/ 225899 h 298197"/>
              <a:gd name="connsiteX18" fmla="*/ 625637 w 1097673"/>
              <a:gd name="connsiteY18" fmla="*/ 298197 h 298197"/>
              <a:gd name="connsiteX19" fmla="*/ 548837 w 1097673"/>
              <a:gd name="connsiteY19" fmla="*/ 221397 h 298197"/>
              <a:gd name="connsiteX20" fmla="*/ 472036 w 1097673"/>
              <a:gd name="connsiteY20" fmla="*/ 298197 h 298197"/>
              <a:gd name="connsiteX21" fmla="*/ 399738 w 1097673"/>
              <a:gd name="connsiteY21" fmla="*/ 225899 h 298197"/>
              <a:gd name="connsiteX22" fmla="*/ 476538 w 1097673"/>
              <a:gd name="connsiteY22" fmla="*/ 149099 h 298197"/>
              <a:gd name="connsiteX23" fmla="*/ 399738 w 1097673"/>
              <a:gd name="connsiteY23" fmla="*/ 72298 h 298197"/>
              <a:gd name="connsiteX24" fmla="*/ 72298 w 1097673"/>
              <a:gd name="connsiteY24" fmla="*/ 0 h 298197"/>
              <a:gd name="connsiteX25" fmla="*/ 149099 w 1097673"/>
              <a:gd name="connsiteY25" fmla="*/ 76800 h 298197"/>
              <a:gd name="connsiteX26" fmla="*/ 225899 w 1097673"/>
              <a:gd name="connsiteY26" fmla="*/ 0 h 298197"/>
              <a:gd name="connsiteX27" fmla="*/ 298197 w 1097673"/>
              <a:gd name="connsiteY27" fmla="*/ 72298 h 298197"/>
              <a:gd name="connsiteX28" fmla="*/ 221397 w 1097673"/>
              <a:gd name="connsiteY28" fmla="*/ 149099 h 298197"/>
              <a:gd name="connsiteX29" fmla="*/ 298197 w 1097673"/>
              <a:gd name="connsiteY29" fmla="*/ 225899 h 298197"/>
              <a:gd name="connsiteX30" fmla="*/ 225899 w 1097673"/>
              <a:gd name="connsiteY30" fmla="*/ 298197 h 298197"/>
              <a:gd name="connsiteX31" fmla="*/ 149099 w 1097673"/>
              <a:gd name="connsiteY31" fmla="*/ 221397 h 298197"/>
              <a:gd name="connsiteX32" fmla="*/ 72298 w 1097673"/>
              <a:gd name="connsiteY32" fmla="*/ 298197 h 298197"/>
              <a:gd name="connsiteX33" fmla="*/ 0 w 1097673"/>
              <a:gd name="connsiteY33" fmla="*/ 225899 h 298197"/>
              <a:gd name="connsiteX34" fmla="*/ 76800 w 1097673"/>
              <a:gd name="connsiteY34" fmla="*/ 149099 h 298197"/>
              <a:gd name="connsiteX35" fmla="*/ 0 w 1097673"/>
              <a:gd name="connsiteY35" fmla="*/ 72298 h 29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7673" h="298197">
                <a:moveTo>
                  <a:pt x="871774" y="0"/>
                </a:moveTo>
                <a:lnTo>
                  <a:pt x="948575" y="76800"/>
                </a:lnTo>
                <a:lnTo>
                  <a:pt x="1025375" y="0"/>
                </a:lnTo>
                <a:lnTo>
                  <a:pt x="1097673" y="72298"/>
                </a:lnTo>
                <a:lnTo>
                  <a:pt x="1020873" y="149099"/>
                </a:lnTo>
                <a:lnTo>
                  <a:pt x="1097673" y="225899"/>
                </a:lnTo>
                <a:lnTo>
                  <a:pt x="1025375" y="298197"/>
                </a:lnTo>
                <a:lnTo>
                  <a:pt x="948575" y="221397"/>
                </a:lnTo>
                <a:lnTo>
                  <a:pt x="871774" y="298197"/>
                </a:lnTo>
                <a:lnTo>
                  <a:pt x="799476" y="225899"/>
                </a:lnTo>
                <a:lnTo>
                  <a:pt x="876276" y="149099"/>
                </a:lnTo>
                <a:lnTo>
                  <a:pt x="799476" y="72298"/>
                </a:lnTo>
                <a:close/>
                <a:moveTo>
                  <a:pt x="472036" y="0"/>
                </a:moveTo>
                <a:lnTo>
                  <a:pt x="548837" y="76800"/>
                </a:lnTo>
                <a:lnTo>
                  <a:pt x="625637" y="0"/>
                </a:lnTo>
                <a:lnTo>
                  <a:pt x="697935" y="72298"/>
                </a:lnTo>
                <a:lnTo>
                  <a:pt x="621135" y="149099"/>
                </a:lnTo>
                <a:lnTo>
                  <a:pt x="697935" y="225899"/>
                </a:lnTo>
                <a:lnTo>
                  <a:pt x="625637" y="298197"/>
                </a:lnTo>
                <a:lnTo>
                  <a:pt x="548837" y="221397"/>
                </a:lnTo>
                <a:lnTo>
                  <a:pt x="472036" y="298197"/>
                </a:lnTo>
                <a:lnTo>
                  <a:pt x="399738" y="225899"/>
                </a:lnTo>
                <a:lnTo>
                  <a:pt x="476538" y="149099"/>
                </a:lnTo>
                <a:lnTo>
                  <a:pt x="399738" y="72298"/>
                </a:lnTo>
                <a:close/>
                <a:moveTo>
                  <a:pt x="72298" y="0"/>
                </a:moveTo>
                <a:lnTo>
                  <a:pt x="149099" y="76800"/>
                </a:lnTo>
                <a:lnTo>
                  <a:pt x="225899" y="0"/>
                </a:lnTo>
                <a:lnTo>
                  <a:pt x="298197" y="72298"/>
                </a:lnTo>
                <a:lnTo>
                  <a:pt x="221397" y="149099"/>
                </a:lnTo>
                <a:lnTo>
                  <a:pt x="298197" y="225899"/>
                </a:lnTo>
                <a:lnTo>
                  <a:pt x="225899" y="298197"/>
                </a:lnTo>
                <a:lnTo>
                  <a:pt x="149099" y="221397"/>
                </a:lnTo>
                <a:lnTo>
                  <a:pt x="72298" y="298197"/>
                </a:lnTo>
                <a:lnTo>
                  <a:pt x="0" y="225899"/>
                </a:lnTo>
                <a:lnTo>
                  <a:pt x="76800" y="149099"/>
                </a:lnTo>
                <a:lnTo>
                  <a:pt x="0" y="72298"/>
                </a:lnTo>
                <a:close/>
              </a:path>
            </a:pathLst>
          </a:cu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 name="矩形: 圆角 1">
            <a:extLst>
              <a:ext uri="{FF2B5EF4-FFF2-40B4-BE49-F238E27FC236}">
                <a16:creationId xmlns:a16="http://schemas.microsoft.com/office/drawing/2014/main" id="{38B64AFE-7D4B-4B94-8227-A3CE592694CC}"/>
              </a:ext>
            </a:extLst>
          </p:cNvPr>
          <p:cNvSpPr/>
          <p:nvPr/>
        </p:nvSpPr>
        <p:spPr>
          <a:xfrm rot="18916273">
            <a:off x="9468102" y="-1805617"/>
            <a:ext cx="11918463" cy="12717419"/>
          </a:xfrm>
          <a:custGeom>
            <a:avLst/>
            <a:gdLst>
              <a:gd name="connsiteX0" fmla="*/ 0 w 11625943"/>
              <a:gd name="connsiteY0" fmla="*/ 573392 h 11625943"/>
              <a:gd name="connsiteX1" fmla="*/ 573392 w 11625943"/>
              <a:gd name="connsiteY1" fmla="*/ 0 h 11625943"/>
              <a:gd name="connsiteX2" fmla="*/ 11052551 w 11625943"/>
              <a:gd name="connsiteY2" fmla="*/ 0 h 11625943"/>
              <a:gd name="connsiteX3" fmla="*/ 11625943 w 11625943"/>
              <a:gd name="connsiteY3" fmla="*/ 573392 h 11625943"/>
              <a:gd name="connsiteX4" fmla="*/ 11625943 w 11625943"/>
              <a:gd name="connsiteY4" fmla="*/ 11052551 h 11625943"/>
              <a:gd name="connsiteX5" fmla="*/ 11052551 w 11625943"/>
              <a:gd name="connsiteY5" fmla="*/ 11625943 h 11625943"/>
              <a:gd name="connsiteX6" fmla="*/ 573392 w 11625943"/>
              <a:gd name="connsiteY6" fmla="*/ 11625943 h 11625943"/>
              <a:gd name="connsiteX7" fmla="*/ 0 w 11625943"/>
              <a:gd name="connsiteY7" fmla="*/ 11052551 h 11625943"/>
              <a:gd name="connsiteX8" fmla="*/ 0 w 11625943"/>
              <a:gd name="connsiteY8" fmla="*/ 573392 h 11625943"/>
              <a:gd name="connsiteX0" fmla="*/ 0 w 11625943"/>
              <a:gd name="connsiteY0" fmla="*/ 573392 h 11625943"/>
              <a:gd name="connsiteX1" fmla="*/ 573392 w 11625943"/>
              <a:gd name="connsiteY1" fmla="*/ 0 h 11625943"/>
              <a:gd name="connsiteX2" fmla="*/ 5035560 w 11625943"/>
              <a:gd name="connsiteY2" fmla="*/ 13158 h 11625943"/>
              <a:gd name="connsiteX3" fmla="*/ 11052551 w 11625943"/>
              <a:gd name="connsiteY3" fmla="*/ 0 h 11625943"/>
              <a:gd name="connsiteX4" fmla="*/ 11625943 w 11625943"/>
              <a:gd name="connsiteY4" fmla="*/ 573392 h 11625943"/>
              <a:gd name="connsiteX5" fmla="*/ 11625943 w 11625943"/>
              <a:gd name="connsiteY5" fmla="*/ 11052551 h 11625943"/>
              <a:gd name="connsiteX6" fmla="*/ 11052551 w 11625943"/>
              <a:gd name="connsiteY6" fmla="*/ 11625943 h 11625943"/>
              <a:gd name="connsiteX7" fmla="*/ 573392 w 11625943"/>
              <a:gd name="connsiteY7" fmla="*/ 11625943 h 11625943"/>
              <a:gd name="connsiteX8" fmla="*/ 0 w 11625943"/>
              <a:gd name="connsiteY8" fmla="*/ 11052551 h 11625943"/>
              <a:gd name="connsiteX9" fmla="*/ 0 w 11625943"/>
              <a:gd name="connsiteY9" fmla="*/ 573392 h 11625943"/>
              <a:gd name="connsiteX0" fmla="*/ 0 w 11625943"/>
              <a:gd name="connsiteY0" fmla="*/ 573392 h 11625943"/>
              <a:gd name="connsiteX1" fmla="*/ 573392 w 11625943"/>
              <a:gd name="connsiteY1" fmla="*/ 0 h 11625943"/>
              <a:gd name="connsiteX2" fmla="*/ 5024576 w 11625943"/>
              <a:gd name="connsiteY2" fmla="*/ 538561 h 11625943"/>
              <a:gd name="connsiteX3" fmla="*/ 11052551 w 11625943"/>
              <a:gd name="connsiteY3" fmla="*/ 0 h 11625943"/>
              <a:gd name="connsiteX4" fmla="*/ 11625943 w 11625943"/>
              <a:gd name="connsiteY4" fmla="*/ 573392 h 11625943"/>
              <a:gd name="connsiteX5" fmla="*/ 11625943 w 11625943"/>
              <a:gd name="connsiteY5" fmla="*/ 11052551 h 11625943"/>
              <a:gd name="connsiteX6" fmla="*/ 11052551 w 11625943"/>
              <a:gd name="connsiteY6" fmla="*/ 11625943 h 11625943"/>
              <a:gd name="connsiteX7" fmla="*/ 573392 w 11625943"/>
              <a:gd name="connsiteY7" fmla="*/ 11625943 h 11625943"/>
              <a:gd name="connsiteX8" fmla="*/ 0 w 11625943"/>
              <a:gd name="connsiteY8" fmla="*/ 11052551 h 11625943"/>
              <a:gd name="connsiteX9" fmla="*/ 0 w 11625943"/>
              <a:gd name="connsiteY9" fmla="*/ 573392 h 11625943"/>
              <a:gd name="connsiteX0" fmla="*/ 0 w 11625943"/>
              <a:gd name="connsiteY0" fmla="*/ 1142875 h 12195426"/>
              <a:gd name="connsiteX1" fmla="*/ 573392 w 11625943"/>
              <a:gd name="connsiteY1" fmla="*/ 569483 h 12195426"/>
              <a:gd name="connsiteX2" fmla="*/ 5024576 w 11625943"/>
              <a:gd name="connsiteY2" fmla="*/ 1108044 h 12195426"/>
              <a:gd name="connsiteX3" fmla="*/ 11052551 w 11625943"/>
              <a:gd name="connsiteY3" fmla="*/ 569483 h 12195426"/>
              <a:gd name="connsiteX4" fmla="*/ 11625943 w 11625943"/>
              <a:gd name="connsiteY4" fmla="*/ 1142875 h 12195426"/>
              <a:gd name="connsiteX5" fmla="*/ 11625943 w 11625943"/>
              <a:gd name="connsiteY5" fmla="*/ 11622034 h 12195426"/>
              <a:gd name="connsiteX6" fmla="*/ 11052551 w 11625943"/>
              <a:gd name="connsiteY6" fmla="*/ 12195426 h 12195426"/>
              <a:gd name="connsiteX7" fmla="*/ 573392 w 11625943"/>
              <a:gd name="connsiteY7" fmla="*/ 12195426 h 12195426"/>
              <a:gd name="connsiteX8" fmla="*/ 0 w 11625943"/>
              <a:gd name="connsiteY8" fmla="*/ 11622034 h 12195426"/>
              <a:gd name="connsiteX9" fmla="*/ 0 w 11625943"/>
              <a:gd name="connsiteY9" fmla="*/ 1142875 h 12195426"/>
              <a:gd name="connsiteX0" fmla="*/ 0 w 11625943"/>
              <a:gd name="connsiteY0" fmla="*/ 1142875 h 12195426"/>
              <a:gd name="connsiteX1" fmla="*/ 573392 w 11625943"/>
              <a:gd name="connsiteY1" fmla="*/ 569483 h 12195426"/>
              <a:gd name="connsiteX2" fmla="*/ 5024576 w 11625943"/>
              <a:gd name="connsiteY2" fmla="*/ 1108044 h 12195426"/>
              <a:gd name="connsiteX3" fmla="*/ 11052551 w 11625943"/>
              <a:gd name="connsiteY3" fmla="*/ 569483 h 12195426"/>
              <a:gd name="connsiteX4" fmla="*/ 11625943 w 11625943"/>
              <a:gd name="connsiteY4" fmla="*/ 1142875 h 12195426"/>
              <a:gd name="connsiteX5" fmla="*/ 11625943 w 11625943"/>
              <a:gd name="connsiteY5" fmla="*/ 11622034 h 12195426"/>
              <a:gd name="connsiteX6" fmla="*/ 11052551 w 11625943"/>
              <a:gd name="connsiteY6" fmla="*/ 12195426 h 12195426"/>
              <a:gd name="connsiteX7" fmla="*/ 573392 w 11625943"/>
              <a:gd name="connsiteY7" fmla="*/ 12195426 h 12195426"/>
              <a:gd name="connsiteX8" fmla="*/ 0 w 11625943"/>
              <a:gd name="connsiteY8" fmla="*/ 11622034 h 12195426"/>
              <a:gd name="connsiteX9" fmla="*/ 0 w 11625943"/>
              <a:gd name="connsiteY9" fmla="*/ 1142875 h 12195426"/>
              <a:gd name="connsiteX0" fmla="*/ 0 w 11625943"/>
              <a:gd name="connsiteY0" fmla="*/ 1664868 h 12717419"/>
              <a:gd name="connsiteX1" fmla="*/ 573392 w 11625943"/>
              <a:gd name="connsiteY1" fmla="*/ 1091476 h 12717419"/>
              <a:gd name="connsiteX2" fmla="*/ 4873024 w 11625943"/>
              <a:gd name="connsiteY2" fmla="*/ 916816 h 12717419"/>
              <a:gd name="connsiteX3" fmla="*/ 11052551 w 11625943"/>
              <a:gd name="connsiteY3" fmla="*/ 1091476 h 12717419"/>
              <a:gd name="connsiteX4" fmla="*/ 11625943 w 11625943"/>
              <a:gd name="connsiteY4" fmla="*/ 1664868 h 12717419"/>
              <a:gd name="connsiteX5" fmla="*/ 11625943 w 11625943"/>
              <a:gd name="connsiteY5" fmla="*/ 12144027 h 12717419"/>
              <a:gd name="connsiteX6" fmla="*/ 11052551 w 11625943"/>
              <a:gd name="connsiteY6" fmla="*/ 12717419 h 12717419"/>
              <a:gd name="connsiteX7" fmla="*/ 573392 w 11625943"/>
              <a:gd name="connsiteY7" fmla="*/ 12717419 h 12717419"/>
              <a:gd name="connsiteX8" fmla="*/ 0 w 11625943"/>
              <a:gd name="connsiteY8" fmla="*/ 12144027 h 12717419"/>
              <a:gd name="connsiteX9" fmla="*/ 0 w 11625943"/>
              <a:gd name="connsiteY9" fmla="*/ 1664868 h 12717419"/>
              <a:gd name="connsiteX0" fmla="*/ 0 w 11625943"/>
              <a:gd name="connsiteY0" fmla="*/ 1664868 h 12717419"/>
              <a:gd name="connsiteX1" fmla="*/ 639404 w 11625943"/>
              <a:gd name="connsiteY1" fmla="*/ 808282 h 12717419"/>
              <a:gd name="connsiteX2" fmla="*/ 4873024 w 11625943"/>
              <a:gd name="connsiteY2" fmla="*/ 916816 h 12717419"/>
              <a:gd name="connsiteX3" fmla="*/ 11052551 w 11625943"/>
              <a:gd name="connsiteY3" fmla="*/ 1091476 h 12717419"/>
              <a:gd name="connsiteX4" fmla="*/ 11625943 w 11625943"/>
              <a:gd name="connsiteY4" fmla="*/ 1664868 h 12717419"/>
              <a:gd name="connsiteX5" fmla="*/ 11625943 w 11625943"/>
              <a:gd name="connsiteY5" fmla="*/ 12144027 h 12717419"/>
              <a:gd name="connsiteX6" fmla="*/ 11052551 w 11625943"/>
              <a:gd name="connsiteY6" fmla="*/ 12717419 h 12717419"/>
              <a:gd name="connsiteX7" fmla="*/ 573392 w 11625943"/>
              <a:gd name="connsiteY7" fmla="*/ 12717419 h 12717419"/>
              <a:gd name="connsiteX8" fmla="*/ 0 w 11625943"/>
              <a:gd name="connsiteY8" fmla="*/ 12144027 h 12717419"/>
              <a:gd name="connsiteX9" fmla="*/ 0 w 11625943"/>
              <a:gd name="connsiteY9" fmla="*/ 1664868 h 12717419"/>
              <a:gd name="connsiteX0" fmla="*/ 0 w 11625943"/>
              <a:gd name="connsiteY0" fmla="*/ 1664868 h 12717419"/>
              <a:gd name="connsiteX1" fmla="*/ 1004312 w 11625943"/>
              <a:gd name="connsiteY1" fmla="*/ 1062495 h 12717419"/>
              <a:gd name="connsiteX2" fmla="*/ 4873024 w 11625943"/>
              <a:gd name="connsiteY2" fmla="*/ 916816 h 12717419"/>
              <a:gd name="connsiteX3" fmla="*/ 11052551 w 11625943"/>
              <a:gd name="connsiteY3" fmla="*/ 1091476 h 12717419"/>
              <a:gd name="connsiteX4" fmla="*/ 11625943 w 11625943"/>
              <a:gd name="connsiteY4" fmla="*/ 1664868 h 12717419"/>
              <a:gd name="connsiteX5" fmla="*/ 11625943 w 11625943"/>
              <a:gd name="connsiteY5" fmla="*/ 12144027 h 12717419"/>
              <a:gd name="connsiteX6" fmla="*/ 11052551 w 11625943"/>
              <a:gd name="connsiteY6" fmla="*/ 12717419 h 12717419"/>
              <a:gd name="connsiteX7" fmla="*/ 573392 w 11625943"/>
              <a:gd name="connsiteY7" fmla="*/ 12717419 h 12717419"/>
              <a:gd name="connsiteX8" fmla="*/ 0 w 11625943"/>
              <a:gd name="connsiteY8" fmla="*/ 12144027 h 12717419"/>
              <a:gd name="connsiteX9" fmla="*/ 0 w 11625943"/>
              <a:gd name="connsiteY9" fmla="*/ 1664868 h 12717419"/>
              <a:gd name="connsiteX0" fmla="*/ 0 w 11918463"/>
              <a:gd name="connsiteY0" fmla="*/ 2474485 h 12717419"/>
              <a:gd name="connsiteX1" fmla="*/ 1296832 w 11918463"/>
              <a:gd name="connsiteY1" fmla="*/ 1062495 h 12717419"/>
              <a:gd name="connsiteX2" fmla="*/ 5165544 w 11918463"/>
              <a:gd name="connsiteY2" fmla="*/ 916816 h 12717419"/>
              <a:gd name="connsiteX3" fmla="*/ 11345071 w 11918463"/>
              <a:gd name="connsiteY3" fmla="*/ 1091476 h 12717419"/>
              <a:gd name="connsiteX4" fmla="*/ 11918463 w 11918463"/>
              <a:gd name="connsiteY4" fmla="*/ 1664868 h 12717419"/>
              <a:gd name="connsiteX5" fmla="*/ 11918463 w 11918463"/>
              <a:gd name="connsiteY5" fmla="*/ 12144027 h 12717419"/>
              <a:gd name="connsiteX6" fmla="*/ 11345071 w 11918463"/>
              <a:gd name="connsiteY6" fmla="*/ 12717419 h 12717419"/>
              <a:gd name="connsiteX7" fmla="*/ 865912 w 11918463"/>
              <a:gd name="connsiteY7" fmla="*/ 12717419 h 12717419"/>
              <a:gd name="connsiteX8" fmla="*/ 292520 w 11918463"/>
              <a:gd name="connsiteY8" fmla="*/ 12144027 h 12717419"/>
              <a:gd name="connsiteX9" fmla="*/ 0 w 11918463"/>
              <a:gd name="connsiteY9" fmla="*/ 2474485 h 12717419"/>
              <a:gd name="connsiteX0" fmla="*/ 0 w 11918463"/>
              <a:gd name="connsiteY0" fmla="*/ 2474485 h 12717419"/>
              <a:gd name="connsiteX1" fmla="*/ 1296832 w 11918463"/>
              <a:gd name="connsiteY1" fmla="*/ 1062495 h 12717419"/>
              <a:gd name="connsiteX2" fmla="*/ 5165544 w 11918463"/>
              <a:gd name="connsiteY2" fmla="*/ 916816 h 12717419"/>
              <a:gd name="connsiteX3" fmla="*/ 11345071 w 11918463"/>
              <a:gd name="connsiteY3" fmla="*/ 1091476 h 12717419"/>
              <a:gd name="connsiteX4" fmla="*/ 11918463 w 11918463"/>
              <a:gd name="connsiteY4" fmla="*/ 1664868 h 12717419"/>
              <a:gd name="connsiteX5" fmla="*/ 11918463 w 11918463"/>
              <a:gd name="connsiteY5" fmla="*/ 12144027 h 12717419"/>
              <a:gd name="connsiteX6" fmla="*/ 11345071 w 11918463"/>
              <a:gd name="connsiteY6" fmla="*/ 12717419 h 12717419"/>
              <a:gd name="connsiteX7" fmla="*/ 865912 w 11918463"/>
              <a:gd name="connsiteY7" fmla="*/ 12717419 h 12717419"/>
              <a:gd name="connsiteX8" fmla="*/ 292520 w 11918463"/>
              <a:gd name="connsiteY8" fmla="*/ 12144027 h 12717419"/>
              <a:gd name="connsiteX9" fmla="*/ 0 w 11918463"/>
              <a:gd name="connsiteY9" fmla="*/ 2474485 h 1271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18463" h="12717419">
                <a:moveTo>
                  <a:pt x="0" y="2474485"/>
                </a:moveTo>
                <a:cubicBezTo>
                  <a:pt x="117470" y="1362492"/>
                  <a:pt x="980156" y="1062495"/>
                  <a:pt x="1296832" y="1062495"/>
                </a:cubicBezTo>
                <a:cubicBezTo>
                  <a:pt x="2780560" y="1242015"/>
                  <a:pt x="3552725" y="1923314"/>
                  <a:pt x="5165544" y="916816"/>
                </a:cubicBezTo>
                <a:cubicBezTo>
                  <a:pt x="7286345" y="-1324224"/>
                  <a:pt x="9335746" y="1270996"/>
                  <a:pt x="11345071" y="1091476"/>
                </a:cubicBezTo>
                <a:cubicBezTo>
                  <a:pt x="11661747" y="1091476"/>
                  <a:pt x="11918463" y="1348192"/>
                  <a:pt x="11918463" y="1664868"/>
                </a:cubicBezTo>
                <a:lnTo>
                  <a:pt x="11918463" y="12144027"/>
                </a:lnTo>
                <a:cubicBezTo>
                  <a:pt x="11918463" y="12460703"/>
                  <a:pt x="11661747" y="12717419"/>
                  <a:pt x="11345071" y="12717419"/>
                </a:cubicBezTo>
                <a:lnTo>
                  <a:pt x="865912" y="12717419"/>
                </a:lnTo>
                <a:cubicBezTo>
                  <a:pt x="549236" y="12717419"/>
                  <a:pt x="292520" y="12460703"/>
                  <a:pt x="292520" y="12144027"/>
                </a:cubicBezTo>
                <a:lnTo>
                  <a:pt x="0" y="2474485"/>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pic>
        <p:nvPicPr>
          <p:cNvPr id="11" name="图片 10">
            <a:extLst>
              <a:ext uri="{FF2B5EF4-FFF2-40B4-BE49-F238E27FC236}">
                <a16:creationId xmlns:a16="http://schemas.microsoft.com/office/drawing/2014/main" id="{BDF05667-537D-4464-9E03-795A2EA4A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2588" y="-40012"/>
            <a:ext cx="6408254" cy="3752028"/>
          </a:xfrm>
          <a:prstGeom prst="rect">
            <a:avLst/>
          </a:prstGeom>
        </p:spPr>
      </p:pic>
      <p:pic>
        <p:nvPicPr>
          <p:cNvPr id="3" name="商务企业宣传">
            <a:hlinkClick r:id="" action="ppaction://media"/>
            <a:extLst>
              <a:ext uri="{FF2B5EF4-FFF2-40B4-BE49-F238E27FC236}">
                <a16:creationId xmlns:a16="http://schemas.microsoft.com/office/drawing/2014/main" id="{855217EE-9029-4525-9FD7-FAB43E2523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42900" y="8362950"/>
            <a:ext cx="609600" cy="609600"/>
          </a:xfrm>
          <a:prstGeom prst="rect">
            <a:avLst/>
          </a:prstGeom>
        </p:spPr>
      </p:pic>
      <p:sp>
        <p:nvSpPr>
          <p:cNvPr id="40" name="矩形: 圆角 39">
            <a:extLst>
              <a:ext uri="{FF2B5EF4-FFF2-40B4-BE49-F238E27FC236}">
                <a16:creationId xmlns:a16="http://schemas.microsoft.com/office/drawing/2014/main" id="{171DF566-2E3A-438A-BFBF-2294DF3A1701}"/>
              </a:ext>
            </a:extLst>
          </p:cNvPr>
          <p:cNvSpPr/>
          <p:nvPr/>
        </p:nvSpPr>
        <p:spPr>
          <a:xfrm rot="2700000">
            <a:off x="11136992" y="3859078"/>
            <a:ext cx="3292743" cy="3292743"/>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 name="圆: 空心 3">
            <a:extLst>
              <a:ext uri="{FF2B5EF4-FFF2-40B4-BE49-F238E27FC236}">
                <a16:creationId xmlns:a16="http://schemas.microsoft.com/office/drawing/2014/main" id="{132387DB-DB02-4EEA-AEE7-4F39D4D80F0C}"/>
              </a:ext>
            </a:extLst>
          </p:cNvPr>
          <p:cNvSpPr/>
          <p:nvPr/>
        </p:nvSpPr>
        <p:spPr>
          <a:xfrm rot="9000000">
            <a:off x="8452031" y="1387501"/>
            <a:ext cx="659184" cy="659184"/>
          </a:xfrm>
          <a:prstGeom prst="donut">
            <a:avLst>
              <a:gd name="adj" fmla="val 15801"/>
            </a:avLst>
          </a:prstGeom>
          <a:gradFill flip="none" rotWithShape="1">
            <a:gsLst>
              <a:gs pos="0">
                <a:schemeClr val="accent1">
                  <a:lumMod val="67000"/>
                </a:schemeClr>
              </a:gs>
              <a:gs pos="32000">
                <a:schemeClr val="accent1">
                  <a:lumMod val="97000"/>
                  <a:lumOff val="3000"/>
                </a:schemeClr>
              </a:gs>
              <a:gs pos="97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0" name="圆: 空心 19">
            <a:extLst>
              <a:ext uri="{FF2B5EF4-FFF2-40B4-BE49-F238E27FC236}">
                <a16:creationId xmlns:a16="http://schemas.microsoft.com/office/drawing/2014/main" id="{1461CC67-D464-43D1-8B0D-18D3EB2AF4DC}"/>
              </a:ext>
            </a:extLst>
          </p:cNvPr>
          <p:cNvSpPr/>
          <p:nvPr/>
        </p:nvSpPr>
        <p:spPr>
          <a:xfrm rot="11966909">
            <a:off x="11520548" y="1350296"/>
            <a:ext cx="908809" cy="908809"/>
          </a:xfrm>
          <a:prstGeom prst="donut">
            <a:avLst>
              <a:gd name="adj" fmla="val 23559"/>
            </a:avLst>
          </a:prstGeom>
          <a:gradFill flip="none" rotWithShape="1">
            <a:gsLst>
              <a:gs pos="0">
                <a:schemeClr val="accent2"/>
              </a:gs>
              <a:gs pos="32000">
                <a:schemeClr val="accent2">
                  <a:lumMod val="40000"/>
                  <a:lumOff val="60000"/>
                </a:schemeClr>
              </a:gs>
              <a:gs pos="97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2" name="圆: 空心 21">
            <a:extLst>
              <a:ext uri="{FF2B5EF4-FFF2-40B4-BE49-F238E27FC236}">
                <a16:creationId xmlns:a16="http://schemas.microsoft.com/office/drawing/2014/main" id="{04D447F3-6B2B-4029-8884-F3D706B92895}"/>
              </a:ext>
            </a:extLst>
          </p:cNvPr>
          <p:cNvSpPr/>
          <p:nvPr/>
        </p:nvSpPr>
        <p:spPr>
          <a:xfrm rot="11702435">
            <a:off x="206985" y="5517256"/>
            <a:ext cx="908809" cy="908809"/>
          </a:xfrm>
          <a:prstGeom prst="donut">
            <a:avLst>
              <a:gd name="adj" fmla="val 15801"/>
            </a:avLst>
          </a:prstGeom>
          <a:gradFill flip="none" rotWithShape="1">
            <a:gsLst>
              <a:gs pos="0">
                <a:schemeClr val="accent1">
                  <a:lumMod val="67000"/>
                </a:schemeClr>
              </a:gs>
              <a:gs pos="32000">
                <a:schemeClr val="accent1">
                  <a:lumMod val="97000"/>
                  <a:lumOff val="3000"/>
                </a:schemeClr>
              </a:gs>
              <a:gs pos="97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5" name="组合 4">
            <a:extLst>
              <a:ext uri="{FF2B5EF4-FFF2-40B4-BE49-F238E27FC236}">
                <a16:creationId xmlns:a16="http://schemas.microsoft.com/office/drawing/2014/main" id="{3CEB29D3-377B-43F6-8739-86662EED7CDB}"/>
              </a:ext>
            </a:extLst>
          </p:cNvPr>
          <p:cNvGrpSpPr/>
          <p:nvPr/>
        </p:nvGrpSpPr>
        <p:grpSpPr>
          <a:xfrm>
            <a:off x="6508851" y="2204408"/>
            <a:ext cx="3880018" cy="3880019"/>
            <a:chOff x="6803673" y="1077376"/>
            <a:chExt cx="4624151" cy="4624152"/>
          </a:xfrm>
        </p:grpSpPr>
        <p:sp>
          <p:nvSpPr>
            <p:cNvPr id="23" name="椭圆 22">
              <a:extLst>
                <a:ext uri="{FF2B5EF4-FFF2-40B4-BE49-F238E27FC236}">
                  <a16:creationId xmlns:a16="http://schemas.microsoft.com/office/drawing/2014/main" id="{125279F8-8B56-4668-8CF1-1780CD9F0516}"/>
                </a:ext>
              </a:extLst>
            </p:cNvPr>
            <p:cNvSpPr/>
            <p:nvPr/>
          </p:nvSpPr>
          <p:spPr>
            <a:xfrm>
              <a:off x="6963304" y="1237007"/>
              <a:ext cx="4304889" cy="4304890"/>
            </a:xfrm>
            <a:prstGeom prst="ellipse">
              <a:avLst/>
            </a:prstGeom>
            <a:no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4" name="椭圆 23">
              <a:extLst>
                <a:ext uri="{FF2B5EF4-FFF2-40B4-BE49-F238E27FC236}">
                  <a16:creationId xmlns:a16="http://schemas.microsoft.com/office/drawing/2014/main" id="{8B7B8046-3FBF-488B-AD36-B1D306AB1E2D}"/>
                </a:ext>
              </a:extLst>
            </p:cNvPr>
            <p:cNvSpPr/>
            <p:nvPr/>
          </p:nvSpPr>
          <p:spPr>
            <a:xfrm>
              <a:off x="6803673" y="1077376"/>
              <a:ext cx="4624151" cy="4624152"/>
            </a:xfrm>
            <a:prstGeom prst="ellipse">
              <a:avLst/>
            </a:prstGeom>
            <a:no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5" name="椭圆 24">
              <a:extLst>
                <a:ext uri="{FF2B5EF4-FFF2-40B4-BE49-F238E27FC236}">
                  <a16:creationId xmlns:a16="http://schemas.microsoft.com/office/drawing/2014/main" id="{EB45DD14-E889-4170-9E18-F5514C9084D9}"/>
                </a:ext>
              </a:extLst>
            </p:cNvPr>
            <p:cNvSpPr/>
            <p:nvPr/>
          </p:nvSpPr>
          <p:spPr>
            <a:xfrm>
              <a:off x="7136186" y="1409889"/>
              <a:ext cx="3959125" cy="3959126"/>
            </a:xfrm>
            <a:prstGeom prst="ellipse">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7" name="图片 6">
            <a:extLst>
              <a:ext uri="{FF2B5EF4-FFF2-40B4-BE49-F238E27FC236}">
                <a16:creationId xmlns:a16="http://schemas.microsoft.com/office/drawing/2014/main" id="{A16D51C3-F828-4937-859C-61B56F3F5D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8994" y="2050249"/>
            <a:ext cx="5074262" cy="4348425"/>
          </a:xfrm>
          <a:prstGeom prst="rect">
            <a:avLst/>
          </a:prstGeom>
        </p:spPr>
      </p:pic>
      <p:sp>
        <p:nvSpPr>
          <p:cNvPr id="27" name="任意多边形: 形状 26">
            <a:extLst>
              <a:ext uri="{FF2B5EF4-FFF2-40B4-BE49-F238E27FC236}">
                <a16:creationId xmlns:a16="http://schemas.microsoft.com/office/drawing/2014/main" id="{D3C7776E-2F71-457B-BA09-3498D512B7B9}"/>
              </a:ext>
            </a:extLst>
          </p:cNvPr>
          <p:cNvSpPr/>
          <p:nvPr/>
        </p:nvSpPr>
        <p:spPr>
          <a:xfrm>
            <a:off x="11496920" y="301564"/>
            <a:ext cx="432000" cy="205890"/>
          </a:xfrm>
          <a:custGeom>
            <a:avLst/>
            <a:gdLst>
              <a:gd name="connsiteX0" fmla="*/ 180000 w 432000"/>
              <a:gd name="connsiteY0" fmla="*/ 169890 h 205890"/>
              <a:gd name="connsiteX1" fmla="*/ 432000 w 432000"/>
              <a:gd name="connsiteY1" fmla="*/ 169890 h 205890"/>
              <a:gd name="connsiteX2" fmla="*/ 432000 w 432000"/>
              <a:gd name="connsiteY2" fmla="*/ 205890 h 205890"/>
              <a:gd name="connsiteX3" fmla="*/ 180000 w 432000"/>
              <a:gd name="connsiteY3" fmla="*/ 205890 h 205890"/>
              <a:gd name="connsiteX4" fmla="*/ 108000 w 432000"/>
              <a:gd name="connsiteY4" fmla="*/ 84945 h 205890"/>
              <a:gd name="connsiteX5" fmla="*/ 432000 w 432000"/>
              <a:gd name="connsiteY5" fmla="*/ 84945 h 205890"/>
              <a:gd name="connsiteX6" fmla="*/ 432000 w 432000"/>
              <a:gd name="connsiteY6" fmla="*/ 120945 h 205890"/>
              <a:gd name="connsiteX7" fmla="*/ 108000 w 432000"/>
              <a:gd name="connsiteY7" fmla="*/ 120945 h 205890"/>
              <a:gd name="connsiteX8" fmla="*/ 0 w 432000"/>
              <a:gd name="connsiteY8" fmla="*/ 0 h 205890"/>
              <a:gd name="connsiteX9" fmla="*/ 432000 w 432000"/>
              <a:gd name="connsiteY9" fmla="*/ 0 h 205890"/>
              <a:gd name="connsiteX10" fmla="*/ 432000 w 432000"/>
              <a:gd name="connsiteY10" fmla="*/ 36000 h 205890"/>
              <a:gd name="connsiteX11" fmla="*/ 0 w 432000"/>
              <a:gd name="connsiteY11" fmla="*/ 36000 h 20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2000" h="205890">
                <a:moveTo>
                  <a:pt x="180000" y="169890"/>
                </a:moveTo>
                <a:lnTo>
                  <a:pt x="432000" y="169890"/>
                </a:lnTo>
                <a:lnTo>
                  <a:pt x="432000" y="205890"/>
                </a:lnTo>
                <a:lnTo>
                  <a:pt x="180000" y="205890"/>
                </a:lnTo>
                <a:close/>
                <a:moveTo>
                  <a:pt x="108000" y="84945"/>
                </a:moveTo>
                <a:lnTo>
                  <a:pt x="432000" y="84945"/>
                </a:lnTo>
                <a:lnTo>
                  <a:pt x="432000" y="120945"/>
                </a:lnTo>
                <a:lnTo>
                  <a:pt x="108000" y="120945"/>
                </a:lnTo>
                <a:close/>
                <a:moveTo>
                  <a:pt x="0" y="0"/>
                </a:moveTo>
                <a:lnTo>
                  <a:pt x="432000" y="0"/>
                </a:lnTo>
                <a:lnTo>
                  <a:pt x="432000" y="36000"/>
                </a:lnTo>
                <a:lnTo>
                  <a:pt x="0" y="36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8" name="任意多边形: 形状 27">
            <a:extLst>
              <a:ext uri="{FF2B5EF4-FFF2-40B4-BE49-F238E27FC236}">
                <a16:creationId xmlns:a16="http://schemas.microsoft.com/office/drawing/2014/main" id="{AD122BEA-B1E2-4B42-95A1-38FC0107C48E}"/>
              </a:ext>
            </a:extLst>
          </p:cNvPr>
          <p:cNvSpPr/>
          <p:nvPr/>
        </p:nvSpPr>
        <p:spPr>
          <a:xfrm>
            <a:off x="4025455" y="6121374"/>
            <a:ext cx="1097673" cy="298197"/>
          </a:xfrm>
          <a:custGeom>
            <a:avLst/>
            <a:gdLst>
              <a:gd name="connsiteX0" fmla="*/ 871774 w 1097673"/>
              <a:gd name="connsiteY0" fmla="*/ 0 h 298197"/>
              <a:gd name="connsiteX1" fmla="*/ 948575 w 1097673"/>
              <a:gd name="connsiteY1" fmla="*/ 76800 h 298197"/>
              <a:gd name="connsiteX2" fmla="*/ 1025375 w 1097673"/>
              <a:gd name="connsiteY2" fmla="*/ 0 h 298197"/>
              <a:gd name="connsiteX3" fmla="*/ 1097673 w 1097673"/>
              <a:gd name="connsiteY3" fmla="*/ 72298 h 298197"/>
              <a:gd name="connsiteX4" fmla="*/ 1020873 w 1097673"/>
              <a:gd name="connsiteY4" fmla="*/ 149099 h 298197"/>
              <a:gd name="connsiteX5" fmla="*/ 1097673 w 1097673"/>
              <a:gd name="connsiteY5" fmla="*/ 225899 h 298197"/>
              <a:gd name="connsiteX6" fmla="*/ 1025375 w 1097673"/>
              <a:gd name="connsiteY6" fmla="*/ 298197 h 298197"/>
              <a:gd name="connsiteX7" fmla="*/ 948575 w 1097673"/>
              <a:gd name="connsiteY7" fmla="*/ 221397 h 298197"/>
              <a:gd name="connsiteX8" fmla="*/ 871774 w 1097673"/>
              <a:gd name="connsiteY8" fmla="*/ 298197 h 298197"/>
              <a:gd name="connsiteX9" fmla="*/ 799476 w 1097673"/>
              <a:gd name="connsiteY9" fmla="*/ 225899 h 298197"/>
              <a:gd name="connsiteX10" fmla="*/ 876276 w 1097673"/>
              <a:gd name="connsiteY10" fmla="*/ 149099 h 298197"/>
              <a:gd name="connsiteX11" fmla="*/ 799476 w 1097673"/>
              <a:gd name="connsiteY11" fmla="*/ 72298 h 298197"/>
              <a:gd name="connsiteX12" fmla="*/ 472036 w 1097673"/>
              <a:gd name="connsiteY12" fmla="*/ 0 h 298197"/>
              <a:gd name="connsiteX13" fmla="*/ 548837 w 1097673"/>
              <a:gd name="connsiteY13" fmla="*/ 76800 h 298197"/>
              <a:gd name="connsiteX14" fmla="*/ 625637 w 1097673"/>
              <a:gd name="connsiteY14" fmla="*/ 0 h 298197"/>
              <a:gd name="connsiteX15" fmla="*/ 697935 w 1097673"/>
              <a:gd name="connsiteY15" fmla="*/ 72298 h 298197"/>
              <a:gd name="connsiteX16" fmla="*/ 621135 w 1097673"/>
              <a:gd name="connsiteY16" fmla="*/ 149099 h 298197"/>
              <a:gd name="connsiteX17" fmla="*/ 697935 w 1097673"/>
              <a:gd name="connsiteY17" fmla="*/ 225899 h 298197"/>
              <a:gd name="connsiteX18" fmla="*/ 625637 w 1097673"/>
              <a:gd name="connsiteY18" fmla="*/ 298197 h 298197"/>
              <a:gd name="connsiteX19" fmla="*/ 548837 w 1097673"/>
              <a:gd name="connsiteY19" fmla="*/ 221397 h 298197"/>
              <a:gd name="connsiteX20" fmla="*/ 472036 w 1097673"/>
              <a:gd name="connsiteY20" fmla="*/ 298197 h 298197"/>
              <a:gd name="connsiteX21" fmla="*/ 399738 w 1097673"/>
              <a:gd name="connsiteY21" fmla="*/ 225899 h 298197"/>
              <a:gd name="connsiteX22" fmla="*/ 476538 w 1097673"/>
              <a:gd name="connsiteY22" fmla="*/ 149099 h 298197"/>
              <a:gd name="connsiteX23" fmla="*/ 399738 w 1097673"/>
              <a:gd name="connsiteY23" fmla="*/ 72298 h 298197"/>
              <a:gd name="connsiteX24" fmla="*/ 72298 w 1097673"/>
              <a:gd name="connsiteY24" fmla="*/ 0 h 298197"/>
              <a:gd name="connsiteX25" fmla="*/ 149099 w 1097673"/>
              <a:gd name="connsiteY25" fmla="*/ 76800 h 298197"/>
              <a:gd name="connsiteX26" fmla="*/ 225899 w 1097673"/>
              <a:gd name="connsiteY26" fmla="*/ 0 h 298197"/>
              <a:gd name="connsiteX27" fmla="*/ 298197 w 1097673"/>
              <a:gd name="connsiteY27" fmla="*/ 72298 h 298197"/>
              <a:gd name="connsiteX28" fmla="*/ 221397 w 1097673"/>
              <a:gd name="connsiteY28" fmla="*/ 149099 h 298197"/>
              <a:gd name="connsiteX29" fmla="*/ 298197 w 1097673"/>
              <a:gd name="connsiteY29" fmla="*/ 225899 h 298197"/>
              <a:gd name="connsiteX30" fmla="*/ 225899 w 1097673"/>
              <a:gd name="connsiteY30" fmla="*/ 298197 h 298197"/>
              <a:gd name="connsiteX31" fmla="*/ 149099 w 1097673"/>
              <a:gd name="connsiteY31" fmla="*/ 221397 h 298197"/>
              <a:gd name="connsiteX32" fmla="*/ 72298 w 1097673"/>
              <a:gd name="connsiteY32" fmla="*/ 298197 h 298197"/>
              <a:gd name="connsiteX33" fmla="*/ 0 w 1097673"/>
              <a:gd name="connsiteY33" fmla="*/ 225899 h 298197"/>
              <a:gd name="connsiteX34" fmla="*/ 76800 w 1097673"/>
              <a:gd name="connsiteY34" fmla="*/ 149099 h 298197"/>
              <a:gd name="connsiteX35" fmla="*/ 0 w 1097673"/>
              <a:gd name="connsiteY35" fmla="*/ 72298 h 29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7673" h="298197">
                <a:moveTo>
                  <a:pt x="871774" y="0"/>
                </a:moveTo>
                <a:lnTo>
                  <a:pt x="948575" y="76800"/>
                </a:lnTo>
                <a:lnTo>
                  <a:pt x="1025375" y="0"/>
                </a:lnTo>
                <a:lnTo>
                  <a:pt x="1097673" y="72298"/>
                </a:lnTo>
                <a:lnTo>
                  <a:pt x="1020873" y="149099"/>
                </a:lnTo>
                <a:lnTo>
                  <a:pt x="1097673" y="225899"/>
                </a:lnTo>
                <a:lnTo>
                  <a:pt x="1025375" y="298197"/>
                </a:lnTo>
                <a:lnTo>
                  <a:pt x="948575" y="221397"/>
                </a:lnTo>
                <a:lnTo>
                  <a:pt x="871774" y="298197"/>
                </a:lnTo>
                <a:lnTo>
                  <a:pt x="799476" y="225899"/>
                </a:lnTo>
                <a:lnTo>
                  <a:pt x="876276" y="149099"/>
                </a:lnTo>
                <a:lnTo>
                  <a:pt x="799476" y="72298"/>
                </a:lnTo>
                <a:close/>
                <a:moveTo>
                  <a:pt x="472036" y="0"/>
                </a:moveTo>
                <a:lnTo>
                  <a:pt x="548837" y="76800"/>
                </a:lnTo>
                <a:lnTo>
                  <a:pt x="625637" y="0"/>
                </a:lnTo>
                <a:lnTo>
                  <a:pt x="697935" y="72298"/>
                </a:lnTo>
                <a:lnTo>
                  <a:pt x="621135" y="149099"/>
                </a:lnTo>
                <a:lnTo>
                  <a:pt x="697935" y="225899"/>
                </a:lnTo>
                <a:lnTo>
                  <a:pt x="625637" y="298197"/>
                </a:lnTo>
                <a:lnTo>
                  <a:pt x="548837" y="221397"/>
                </a:lnTo>
                <a:lnTo>
                  <a:pt x="472036" y="298197"/>
                </a:lnTo>
                <a:lnTo>
                  <a:pt x="399738" y="225899"/>
                </a:lnTo>
                <a:lnTo>
                  <a:pt x="476538" y="149099"/>
                </a:lnTo>
                <a:lnTo>
                  <a:pt x="399738" y="72298"/>
                </a:lnTo>
                <a:close/>
                <a:moveTo>
                  <a:pt x="72298" y="0"/>
                </a:moveTo>
                <a:lnTo>
                  <a:pt x="149099" y="76800"/>
                </a:lnTo>
                <a:lnTo>
                  <a:pt x="225899" y="0"/>
                </a:lnTo>
                <a:lnTo>
                  <a:pt x="298197" y="72298"/>
                </a:lnTo>
                <a:lnTo>
                  <a:pt x="221397" y="149099"/>
                </a:lnTo>
                <a:lnTo>
                  <a:pt x="298197" y="225899"/>
                </a:lnTo>
                <a:lnTo>
                  <a:pt x="225899" y="298197"/>
                </a:lnTo>
                <a:lnTo>
                  <a:pt x="149099" y="221397"/>
                </a:lnTo>
                <a:lnTo>
                  <a:pt x="72298" y="298197"/>
                </a:lnTo>
                <a:lnTo>
                  <a:pt x="0" y="225899"/>
                </a:lnTo>
                <a:lnTo>
                  <a:pt x="76800" y="149099"/>
                </a:lnTo>
                <a:lnTo>
                  <a:pt x="0" y="72298"/>
                </a:lnTo>
                <a:close/>
              </a:path>
            </a:pathLst>
          </a:cu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Tree>
    <p:extLst>
      <p:ext uri="{BB962C8B-B14F-4D97-AF65-F5344CB8AC3E}">
        <p14:creationId xmlns:p14="http://schemas.microsoft.com/office/powerpoint/2010/main" val="36367134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down)">
                                      <p:cBhvr>
                                        <p:cTn id="14" dur="500"/>
                                        <p:tgtEl>
                                          <p:spTgt spid="40"/>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down)">
                                      <p:cBhvr>
                                        <p:cTn id="30" dur="500"/>
                                        <p:tgtEl>
                                          <p:spTgt spid="20"/>
                                        </p:tgtEl>
                                      </p:cBhvr>
                                    </p:animEffect>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childTnLst>
                          </p:cTn>
                        </p:par>
                        <p:par>
                          <p:cTn id="35" fill="hold">
                            <p:stCondLst>
                              <p:cond delay="3500"/>
                            </p:stCondLst>
                            <p:childTnLst>
                              <p:par>
                                <p:cTn id="36" presetID="22" presetClass="entr" presetSubtype="4"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down)">
                                      <p:cBhvr>
                                        <p:cTn id="38" dur="500"/>
                                        <p:tgtEl>
                                          <p:spTgt spid="5"/>
                                        </p:tgtEl>
                                      </p:cBhvr>
                                    </p:animEffect>
                                  </p:childTnLst>
                                </p:cTn>
                              </p:par>
                            </p:childTnLst>
                          </p:cTn>
                        </p:par>
                        <p:par>
                          <p:cTn id="39" fill="hold">
                            <p:stCondLst>
                              <p:cond delay="4000"/>
                            </p:stCondLst>
                            <p:childTnLst>
                              <p:par>
                                <p:cTn id="40" presetID="22" presetClass="entr" presetSubtype="4" fill="hold" grpId="0"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down)">
                                      <p:cBhvr>
                                        <p:cTn id="42" dur="500"/>
                                        <p:tgtEl>
                                          <p:spTgt spid="2"/>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par>
                          <p:cTn id="47" fill="hold">
                            <p:stCondLst>
                              <p:cond delay="5000"/>
                            </p:stCondLst>
                            <p:childTnLst>
                              <p:par>
                                <p:cTn id="48" presetID="22" presetClass="entr" presetSubtype="4" fill="hold" grpId="0" nodeType="after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down)">
                                      <p:cBhvr>
                                        <p:cTn id="50" dur="500"/>
                                        <p:tgtEl>
                                          <p:spTgt spid="33"/>
                                        </p:tgtEl>
                                      </p:cBhvr>
                                    </p:animEffect>
                                  </p:childTnLst>
                                </p:cTn>
                              </p:par>
                            </p:childTnLst>
                          </p:cTn>
                        </p:par>
                        <p:par>
                          <p:cTn id="51" fill="hold">
                            <p:stCondLst>
                              <p:cond delay="5500"/>
                            </p:stCondLst>
                            <p:childTnLst>
                              <p:par>
                                <p:cTn id="52" presetID="22" presetClass="entr" presetSubtype="4" fill="hold" grpId="0" nodeType="after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wipe(down)">
                                      <p:cBhvr>
                                        <p:cTn id="54" dur="500"/>
                                        <p:tgtEl>
                                          <p:spTgt spid="34"/>
                                        </p:tgtEl>
                                      </p:cBhvr>
                                    </p:animEffect>
                                  </p:childTnLst>
                                </p:cTn>
                              </p:par>
                            </p:childTnLst>
                          </p:cTn>
                        </p:par>
                        <p:par>
                          <p:cTn id="55" fill="hold">
                            <p:stCondLst>
                              <p:cond delay="6000"/>
                            </p:stCondLst>
                            <p:childTnLst>
                              <p:par>
                                <p:cTn id="56" presetID="22" presetClass="entr" presetSubtype="4"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down)">
                                      <p:cBhvr>
                                        <p:cTn id="58" dur="500"/>
                                        <p:tgtEl>
                                          <p:spTgt spid="36"/>
                                        </p:tgtEl>
                                      </p:cBhvr>
                                    </p:animEffect>
                                  </p:childTnLst>
                                </p:cTn>
                              </p:par>
                            </p:childTnLst>
                          </p:cTn>
                        </p:par>
                        <p:par>
                          <p:cTn id="59" fill="hold">
                            <p:stCondLst>
                              <p:cond delay="6500"/>
                            </p:stCondLst>
                            <p:childTnLst>
                              <p:par>
                                <p:cTn id="60" presetID="22" presetClass="entr" presetSubtype="4" fill="hold" grpId="0"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childTnLst>
                          </p:cTn>
                        </p:par>
                        <p:par>
                          <p:cTn id="67" fill="hold">
                            <p:stCondLst>
                              <p:cond delay="7500"/>
                            </p:stCondLst>
                            <p:childTnLst>
                              <p:par>
                                <p:cTn id="68" presetID="10" presetClass="entr" presetSubtype="0" fill="hold" grpId="0" nodeType="after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2" presetClass="entr" presetSubtype="4"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anim calcmode="lin" valueType="num">
                                      <p:cBhvr additive="base">
                                        <p:cTn id="73" dur="500" fill="hold"/>
                                        <p:tgtEl>
                                          <p:spTgt spid="41"/>
                                        </p:tgtEl>
                                        <p:attrNameLst>
                                          <p:attrName>ppt_x</p:attrName>
                                        </p:attrNameLst>
                                      </p:cBhvr>
                                      <p:tavLst>
                                        <p:tav tm="0">
                                          <p:val>
                                            <p:strVal val="#ppt_x"/>
                                          </p:val>
                                        </p:tav>
                                        <p:tav tm="100000">
                                          <p:val>
                                            <p:strVal val="#ppt_x"/>
                                          </p:val>
                                        </p:tav>
                                      </p:tavLst>
                                    </p:anim>
                                    <p:anim calcmode="lin" valueType="num">
                                      <p:cBhvr additive="base">
                                        <p:cTn id="74" dur="500" fill="hold"/>
                                        <p:tgtEl>
                                          <p:spTgt spid="41"/>
                                        </p:tgtEl>
                                        <p:attrNameLst>
                                          <p:attrName>ppt_y</p:attrName>
                                        </p:attrNameLst>
                                      </p:cBhvr>
                                      <p:tavLst>
                                        <p:tav tm="0">
                                          <p:val>
                                            <p:strVal val="1+#ppt_h/2"/>
                                          </p:val>
                                        </p:tav>
                                        <p:tav tm="100000">
                                          <p:val>
                                            <p:strVal val="#ppt_y"/>
                                          </p:val>
                                        </p:tav>
                                      </p:tavLst>
                                    </p:anim>
                                  </p:childTnLst>
                                </p:cTn>
                              </p:par>
                            </p:childTnLst>
                          </p:cTn>
                        </p:par>
                        <p:par>
                          <p:cTn id="75" fill="hold">
                            <p:stCondLst>
                              <p:cond delay="8000"/>
                            </p:stCondLst>
                            <p:childTnLst>
                              <p:par>
                                <p:cTn id="76" presetID="22" presetClass="entr" presetSubtype="4" fill="hold" grpId="0" nodeType="after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wipe(down)">
                                      <p:cBhvr>
                                        <p:cTn id="78" dur="500"/>
                                        <p:tgtEl>
                                          <p:spTgt spid="35"/>
                                        </p:tgtEl>
                                      </p:cBhvr>
                                    </p:animEffect>
                                  </p:childTnLst>
                                </p:cTn>
                              </p:par>
                            </p:childTnLst>
                          </p:cTn>
                        </p:par>
                        <p:par>
                          <p:cTn id="79" fill="hold">
                            <p:stCondLst>
                              <p:cond delay="8500"/>
                            </p:stCondLst>
                            <p:childTnLst>
                              <p:par>
                                <p:cTn id="80" presetID="22" presetClass="entr" presetSubtype="4" fill="hold" grpId="0" nodeType="after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wipe(down)">
                                      <p:cBhvr>
                                        <p:cTn id="8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3" repeatCount="indefinite" fill="remove" display="0">
                  <p:stCondLst>
                    <p:cond delay="indefinite"/>
                  </p:stCondLst>
                  <p:endCondLst>
                    <p:cond evt="onStopAudio" delay="0">
                      <p:tgtEl>
                        <p:sldTgt/>
                      </p:tgtEl>
                    </p:cond>
                  </p:endCondLst>
                </p:cTn>
                <p:tgtEl>
                  <p:spTgt spid="3"/>
                </p:tgtEl>
              </p:cMediaNode>
            </p:audio>
          </p:childTnLst>
        </p:cTn>
      </p:par>
    </p:tnLst>
    <p:bldLst>
      <p:bldP spid="26" grpId="0" animBg="1"/>
      <p:bldP spid="32" grpId="0"/>
      <p:bldP spid="33" grpId="0"/>
      <p:bldP spid="34" grpId="0"/>
      <p:bldP spid="35" grpId="0" animBg="1"/>
      <p:bldP spid="36" grpId="0" animBg="1"/>
      <p:bldP spid="37" grpId="0" animBg="1"/>
      <p:bldP spid="38" grpId="0" animBg="1"/>
      <p:bldP spid="39" grpId="0" animBg="1"/>
      <p:bldP spid="41" grpId="0" animBg="1"/>
      <p:bldP spid="2" grpId="0" animBg="1"/>
      <p:bldP spid="40" grpId="0" animBg="1"/>
      <p:bldP spid="4" grpId="0" animBg="1"/>
      <p:bldP spid="20" grpId="0" animBg="1"/>
      <p:bldP spid="22" grpId="0" animBg="1"/>
      <p:bldP spid="27" grpId="0" animBg="1"/>
      <p:bldP spid="2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4DA5203D-312C-4CD0-AD5B-515898DC85EC}"/>
              </a:ext>
            </a:extLst>
          </p:cNvPr>
          <p:cNvGrpSpPr/>
          <p:nvPr/>
        </p:nvGrpSpPr>
        <p:grpSpPr>
          <a:xfrm>
            <a:off x="1300930" y="1496958"/>
            <a:ext cx="11667881" cy="4487506"/>
            <a:chOff x="1300930" y="1496958"/>
            <a:chExt cx="11667881" cy="4487506"/>
          </a:xfrm>
        </p:grpSpPr>
        <p:sp>
          <p:nvSpPr>
            <p:cNvPr id="3" name="文本占位符 2">
              <a:extLst>
                <a:ext uri="{FF2B5EF4-FFF2-40B4-BE49-F238E27FC236}">
                  <a16:creationId xmlns:a16="http://schemas.microsoft.com/office/drawing/2014/main" id="{CBAFF5A7-4199-47AC-8542-ED5EF571FAA6}"/>
                </a:ext>
              </a:extLst>
            </p:cNvPr>
            <p:cNvSpPr txBox="1">
              <a:spLocks/>
            </p:cNvSpPr>
            <p:nvPr/>
          </p:nvSpPr>
          <p:spPr>
            <a:xfrm>
              <a:off x="1368573" y="5143666"/>
              <a:ext cx="4499683" cy="840798"/>
            </a:xfrm>
            <a:prstGeom prst="rect">
              <a:avLst/>
            </a:prstGeom>
          </p:spPr>
          <p:txBody>
            <a:bodyPr>
              <a:normAutofit/>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1" indent="-171450">
                <a:buFont typeface="Arial" panose="020B0604020202020204" pitchFamily="34" charset="0"/>
                <a:buChar char="•"/>
              </a:pPr>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通过分析用户的属性，针对这些用户进行针对性的广告投放，以弹窗和强制硬广的形式进行投放</a:t>
              </a:r>
            </a:p>
            <a:p>
              <a:pPr marL="171450" lvl="1" indent="-171450">
                <a:buFont typeface="Arial" panose="020B0604020202020204" pitchFamily="34" charset="0"/>
                <a:buChar char="•"/>
              </a:pPr>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根据客户的产品特点进行精准的广告投放</a:t>
              </a:r>
            </a:p>
          </p:txBody>
        </p:sp>
        <p:sp>
          <p:nvSpPr>
            <p:cNvPr id="4" name="文本占位符 13">
              <a:extLst>
                <a:ext uri="{FF2B5EF4-FFF2-40B4-BE49-F238E27FC236}">
                  <a16:creationId xmlns:a16="http://schemas.microsoft.com/office/drawing/2014/main" id="{469A4CD8-5BEE-478E-A364-0B0EA94B1BD9}"/>
                </a:ext>
              </a:extLst>
            </p:cNvPr>
            <p:cNvSpPr txBox="1">
              <a:spLocks/>
            </p:cNvSpPr>
            <p:nvPr/>
          </p:nvSpPr>
          <p:spPr>
            <a:xfrm>
              <a:off x="7673150" y="5057802"/>
              <a:ext cx="3051027" cy="759930"/>
            </a:xfrm>
            <a:prstGeom prst="rect">
              <a:avLst/>
            </a:prstGeom>
          </p:spPr>
          <p:txBody>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1" indent="-171450">
                <a:buFont typeface="Arial" panose="020B0604020202020204" pitchFamily="34" charset="0"/>
                <a:buChar char="•"/>
              </a:pPr>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信用卡、会员数据收集</a:t>
              </a:r>
              <a:endParaRPr lang="en-US" altLang="zh-CN"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171450" lvl="1" indent="-171450">
                <a:buFont typeface="Arial" panose="020B0604020202020204" pitchFamily="34" charset="0"/>
                <a:buChar char="•"/>
              </a:pPr>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其他数据收集模式根据客户的属性以及特点进行数据收集</a:t>
              </a:r>
              <a:endParaRPr lang="en-US" altLang="zh-CN"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171450" lvl="1" indent="-171450">
                <a:buFont typeface="Arial" panose="020B0604020202020204" pitchFamily="34" charset="0"/>
                <a:buChar char="•"/>
              </a:pPr>
              <a:endParaRPr lang="en-US" altLang="zh-CN"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285750" indent="-285750">
                <a:buFont typeface="Arial" panose="020B0604020202020204" pitchFamily="34" charset="0"/>
                <a:buChar char="•"/>
              </a:pPr>
              <a:endParaRPr lang="zh-CN" altLang="en-US" sz="1600" dirty="0">
                <a:solidFill>
                  <a:schemeClr val="accent3"/>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285750" indent="-285750">
                <a:buFont typeface="Arial" panose="020B0604020202020204" pitchFamily="34" charset="0"/>
                <a:buChar char="•"/>
              </a:pPr>
              <a:endParaRPr lang="zh-CN" altLang="en-US" sz="16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6" name="组合 5">
              <a:extLst>
                <a:ext uri="{FF2B5EF4-FFF2-40B4-BE49-F238E27FC236}">
                  <a16:creationId xmlns:a16="http://schemas.microsoft.com/office/drawing/2014/main" id="{3DAB35BE-B903-4AF5-9CF5-66A8288AF3B4}"/>
                </a:ext>
              </a:extLst>
            </p:cNvPr>
            <p:cNvGrpSpPr/>
            <p:nvPr/>
          </p:nvGrpSpPr>
          <p:grpSpPr>
            <a:xfrm>
              <a:off x="1300930" y="2916238"/>
              <a:ext cx="9590141" cy="1431925"/>
              <a:chOff x="1300930" y="2916238"/>
              <a:chExt cx="9590141" cy="1431925"/>
            </a:xfrm>
          </p:grpSpPr>
          <p:sp>
            <p:nvSpPr>
              <p:cNvPr id="7" name="圆角矩形 4">
                <a:extLst>
                  <a:ext uri="{FF2B5EF4-FFF2-40B4-BE49-F238E27FC236}">
                    <a16:creationId xmlns:a16="http://schemas.microsoft.com/office/drawing/2014/main" id="{F7E62534-4137-4349-BD1A-8117B016C939}"/>
                  </a:ext>
                </a:extLst>
              </p:cNvPr>
              <p:cNvSpPr/>
              <p:nvPr/>
            </p:nvSpPr>
            <p:spPr>
              <a:xfrm>
                <a:off x="1300930" y="2916238"/>
                <a:ext cx="9590141" cy="1431925"/>
              </a:xfrm>
              <a:prstGeom prst="roundRect">
                <a:avLst>
                  <a:gd name="adj" fmla="val 50000"/>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 name="文本框 7">
                <a:extLst>
                  <a:ext uri="{FF2B5EF4-FFF2-40B4-BE49-F238E27FC236}">
                    <a16:creationId xmlns:a16="http://schemas.microsoft.com/office/drawing/2014/main" id="{6181583A-DF57-4022-A4D3-5DC29B784C6D}"/>
                  </a:ext>
                </a:extLst>
              </p:cNvPr>
              <p:cNvSpPr txBox="1"/>
              <p:nvPr/>
            </p:nvSpPr>
            <p:spPr>
              <a:xfrm>
                <a:off x="2874424" y="3429000"/>
                <a:ext cx="1710110" cy="461665"/>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精准推送</a:t>
                </a:r>
                <a:endParaRPr lang="en-US" altLang="zh-CN" sz="24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9" name="椭圆 8">
                <a:extLst>
                  <a:ext uri="{FF2B5EF4-FFF2-40B4-BE49-F238E27FC236}">
                    <a16:creationId xmlns:a16="http://schemas.microsoft.com/office/drawing/2014/main" id="{5482A27C-F13A-43D2-BEC1-0EB4B29DC04A}"/>
                  </a:ext>
                </a:extLst>
              </p:cNvPr>
              <p:cNvSpPr/>
              <p:nvPr/>
            </p:nvSpPr>
            <p:spPr>
              <a:xfrm>
                <a:off x="9502612" y="3021418"/>
                <a:ext cx="1221565" cy="12215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0" lang="en-US" sz="3200" b="1"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02</a:t>
                </a:r>
              </a:p>
            </p:txBody>
          </p:sp>
          <p:sp>
            <p:nvSpPr>
              <p:cNvPr id="10" name="文本框 9">
                <a:extLst>
                  <a:ext uri="{FF2B5EF4-FFF2-40B4-BE49-F238E27FC236}">
                    <a16:creationId xmlns:a16="http://schemas.microsoft.com/office/drawing/2014/main" id="{A880A39C-673E-4A03-A780-A7C143333ED7}"/>
                  </a:ext>
                </a:extLst>
              </p:cNvPr>
              <p:cNvSpPr txBox="1"/>
              <p:nvPr/>
            </p:nvSpPr>
            <p:spPr>
              <a:xfrm>
                <a:off x="7636568" y="3302566"/>
                <a:ext cx="1710110" cy="830997"/>
              </a:xfrm>
              <a:prstGeom prst="rect">
                <a:avLst/>
              </a:prstGeom>
              <a:noFill/>
            </p:spPr>
            <p:txBody>
              <a:bodyPr wrap="square" rtlCol="0">
                <a:spAutoFit/>
              </a:bodyPr>
              <a:lstStyle>
                <a:defPPr>
                  <a:defRPr lang="zh-CN"/>
                </a:defPPr>
                <a:lvl1pPr>
                  <a:defRPr sz="2400">
                    <a:latin typeface="思源黑体 CN Normal" panose="020B0400000000000000" pitchFamily="34" charset="-122"/>
                    <a:ea typeface="思源黑体 CN Normal" panose="020B0400000000000000" pitchFamily="34" charset="-122"/>
                  </a:defRPr>
                </a:lvl1pPr>
              </a:lstStyle>
              <a:p>
                <a:r>
                  <a:rPr lang="zh-CN" altLang="en-US" dirty="0">
                    <a:sym typeface="思源黑体 CN Normal" panose="020B0400000000000000" pitchFamily="34" charset="-122"/>
                  </a:rPr>
                  <a:t>获得数据的方式</a:t>
                </a:r>
              </a:p>
            </p:txBody>
          </p:sp>
          <p:sp>
            <p:nvSpPr>
              <p:cNvPr id="11" name="椭圆 10">
                <a:extLst>
                  <a:ext uri="{FF2B5EF4-FFF2-40B4-BE49-F238E27FC236}">
                    <a16:creationId xmlns:a16="http://schemas.microsoft.com/office/drawing/2014/main" id="{107E8708-1B50-4C6A-9380-836A83100B4D}"/>
                  </a:ext>
                </a:extLst>
              </p:cNvPr>
              <p:cNvSpPr/>
              <p:nvPr/>
            </p:nvSpPr>
            <p:spPr>
              <a:xfrm>
                <a:off x="1467823" y="3021418"/>
                <a:ext cx="1221565" cy="12215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0" lang="en-US" sz="3200" b="1"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01</a:t>
                </a:r>
              </a:p>
            </p:txBody>
          </p:sp>
        </p:grpSp>
        <p:sp>
          <p:nvSpPr>
            <p:cNvPr id="12" name="椭圆 11">
              <a:extLst>
                <a:ext uri="{FF2B5EF4-FFF2-40B4-BE49-F238E27FC236}">
                  <a16:creationId xmlns:a16="http://schemas.microsoft.com/office/drawing/2014/main" id="{FFE68915-150C-47D0-870F-385661E030B5}"/>
                </a:ext>
              </a:extLst>
            </p:cNvPr>
            <p:cNvSpPr/>
            <p:nvPr/>
          </p:nvSpPr>
          <p:spPr>
            <a:xfrm>
              <a:off x="4457700" y="1993900"/>
              <a:ext cx="3276600" cy="3276600"/>
            </a:xfrm>
            <a:prstGeom prst="ellipse">
              <a:avLst/>
            </a:prstGeom>
            <a:noFill/>
            <a:ln>
              <a:solidFill>
                <a:schemeClr val="tx1">
                  <a:lumMod val="50000"/>
                  <a:lumOff val="5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椭圆 12">
              <a:extLst>
                <a:ext uri="{FF2B5EF4-FFF2-40B4-BE49-F238E27FC236}">
                  <a16:creationId xmlns:a16="http://schemas.microsoft.com/office/drawing/2014/main" id="{CCB76070-6DF7-4763-9926-6855D809B35B}"/>
                </a:ext>
              </a:extLst>
            </p:cNvPr>
            <p:cNvSpPr/>
            <p:nvPr/>
          </p:nvSpPr>
          <p:spPr>
            <a:xfrm>
              <a:off x="4711368" y="2247567"/>
              <a:ext cx="2769266" cy="2769266"/>
            </a:xfrm>
            <a:prstGeom prst="ellipse">
              <a:avLst/>
            </a:prstGeom>
            <a:solidFill>
              <a:schemeClr val="accent1"/>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 name="文本占位符 1">
              <a:extLst>
                <a:ext uri="{FF2B5EF4-FFF2-40B4-BE49-F238E27FC236}">
                  <a16:creationId xmlns:a16="http://schemas.microsoft.com/office/drawing/2014/main" id="{7534EA41-C2F1-4A4E-B50A-7E7C7FACBF6C}"/>
                </a:ext>
              </a:extLst>
            </p:cNvPr>
            <p:cNvSpPr txBox="1">
              <a:spLocks/>
            </p:cNvSpPr>
            <p:nvPr/>
          </p:nvSpPr>
          <p:spPr>
            <a:xfrm>
              <a:off x="5065749" y="2847486"/>
              <a:ext cx="2066815" cy="1902474"/>
            </a:xfrm>
            <a:prstGeom prst="rect">
              <a:avLst/>
            </a:prstGeom>
          </p:spPr>
          <p:txBody>
            <a:bodyPr vert="horz" lIns="91440" tIns="45720" rIns="91440" bIns="45720" rtlCol="0">
              <a:normAutofit fontScale="92500" lnSpcReduction="20000"/>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精准营销是完全根据用户的各种行为习惯，针对客户的属性进行</a:t>
              </a:r>
              <a:r>
                <a:rPr lang="en-US" altLang="zh-CN"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1by1</a:t>
              </a:r>
              <a:r>
                <a:rPr lang="zh-CN" altLang="en-US"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的广告推送形式。</a:t>
              </a:r>
              <a:endParaRPr lang="en-US" altLang="zh-CN"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4" name="文本占位符 2">
              <a:extLst>
                <a:ext uri="{FF2B5EF4-FFF2-40B4-BE49-F238E27FC236}">
                  <a16:creationId xmlns:a16="http://schemas.microsoft.com/office/drawing/2014/main" id="{0F2F0C62-B03F-4F14-9439-F9754C4C783A}"/>
                </a:ext>
              </a:extLst>
            </p:cNvPr>
            <p:cNvSpPr txBox="1">
              <a:spLocks/>
            </p:cNvSpPr>
            <p:nvPr/>
          </p:nvSpPr>
          <p:spPr>
            <a:xfrm>
              <a:off x="1467823" y="1528208"/>
              <a:ext cx="4499683" cy="840798"/>
            </a:xfrm>
            <a:prstGeom prst="rect">
              <a:avLst/>
            </a:prstGeom>
          </p:spPr>
          <p:txBody>
            <a:bodyPr>
              <a:normAutofit/>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1" indent="-171450">
                <a:buFont typeface="Arial" panose="020B0604020202020204" pitchFamily="34" charset="0"/>
                <a:buChar char="•"/>
              </a:pPr>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根据不同用户的手机号、邮箱号以及</a:t>
              </a:r>
              <a:r>
                <a:rPr lang="en-US" altLang="zh-CN" sz="1200" dirty="0" err="1">
                  <a:latin typeface="思源黑体 CN Normal" panose="020B0400000000000000" pitchFamily="34" charset="-122"/>
                  <a:ea typeface="思源黑体 CN Normal" panose="020B0400000000000000" pitchFamily="34" charset="-122"/>
                  <a:sym typeface="思源黑体 CN Normal" panose="020B0400000000000000" pitchFamily="34" charset="-122"/>
                </a:rPr>
                <a:t>qq</a:t>
              </a:r>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号和微信等进行精准的广告投放</a:t>
              </a:r>
            </a:p>
            <a:p>
              <a:pPr marL="171450" lvl="1" indent="-171450">
                <a:buFont typeface="Arial" panose="020B0604020202020204" pitchFamily="34" charset="0"/>
                <a:buChar char="•"/>
              </a:pPr>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根据用户的数据进行投放</a:t>
              </a:r>
            </a:p>
            <a:p>
              <a:pPr marL="285750" indent="-285750">
                <a:buFont typeface="Arial" panose="020B0604020202020204" pitchFamily="34" charset="0"/>
                <a:buChar char="•"/>
              </a:pPr>
              <a:endParaRPr lang="zh-CN" altLang="en-US" sz="16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文本占位符 13">
              <a:extLst>
                <a:ext uri="{FF2B5EF4-FFF2-40B4-BE49-F238E27FC236}">
                  <a16:creationId xmlns:a16="http://schemas.microsoft.com/office/drawing/2014/main" id="{AFE3D761-1649-4958-A4CB-11E9E71E245D}"/>
                </a:ext>
              </a:extLst>
            </p:cNvPr>
            <p:cNvSpPr txBox="1">
              <a:spLocks/>
            </p:cNvSpPr>
            <p:nvPr/>
          </p:nvSpPr>
          <p:spPr>
            <a:xfrm>
              <a:off x="7673150" y="1496958"/>
              <a:ext cx="5295661" cy="1419280"/>
            </a:xfrm>
            <a:prstGeom prst="rect">
              <a:avLst/>
            </a:prstGeom>
          </p:spPr>
          <p:txBody>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1" indent="-171450">
                <a:buFont typeface="Arial" panose="020B0604020202020204" pitchFamily="34" charset="0"/>
                <a:buChar char="•"/>
              </a:pPr>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用户搜索关键词的习惯分析</a:t>
              </a:r>
              <a:endParaRPr lang="en-US" altLang="zh-CN"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171450" lvl="1" indent="-171450">
                <a:buFont typeface="Arial" panose="020B0604020202020204" pitchFamily="34" charset="0"/>
                <a:buChar char="•"/>
              </a:pPr>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页面</a:t>
              </a:r>
              <a:r>
                <a:rPr lang="en-US" altLang="zh-CN"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cookies</a:t>
              </a:r>
            </a:p>
            <a:p>
              <a:pPr marL="171450" lvl="1" indent="-171450">
                <a:buFont typeface="Arial" panose="020B0604020202020204" pitchFamily="34" charset="0"/>
                <a:buChar char="•"/>
              </a:pPr>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市场调查问卷数据收集</a:t>
              </a:r>
              <a:endParaRPr lang="en-US" altLang="zh-CN"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285750" indent="-285750">
                <a:buFont typeface="Arial" panose="020B0604020202020204" pitchFamily="34" charset="0"/>
                <a:buChar char="•"/>
              </a:pPr>
              <a:endParaRPr lang="zh-CN" altLang="en-US" sz="1600" dirty="0">
                <a:solidFill>
                  <a:schemeClr val="accent3"/>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285750" indent="-285750">
                <a:buFont typeface="Arial" panose="020B0604020202020204" pitchFamily="34" charset="0"/>
                <a:buChar char="•"/>
              </a:pPr>
              <a:endParaRPr lang="zh-CN" altLang="en-US" sz="16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17" name="更多资源下载：https://www.58pic.com/u/61536760">
            <a:extLst>
              <a:ext uri="{FF2B5EF4-FFF2-40B4-BE49-F238E27FC236}">
                <a16:creationId xmlns:a16="http://schemas.microsoft.com/office/drawing/2014/main" id="{4432444E-6DDF-4807-8053-87B16633670B}"/>
              </a:ext>
            </a:extLst>
          </p:cNvPr>
          <p:cNvGrpSpPr/>
          <p:nvPr/>
        </p:nvGrpSpPr>
        <p:grpSpPr>
          <a:xfrm>
            <a:off x="818448" y="376360"/>
            <a:ext cx="6555745" cy="736961"/>
            <a:chOff x="1679797" y="481007"/>
            <a:chExt cx="6555745" cy="736961"/>
          </a:xfrm>
        </p:grpSpPr>
        <p:sp>
          <p:nvSpPr>
            <p:cNvPr id="18" name="更多资源下载：https://www.58pic.com/u/61536760">
              <a:extLst>
                <a:ext uri="{FF2B5EF4-FFF2-40B4-BE49-F238E27FC236}">
                  <a16:creationId xmlns:a16="http://schemas.microsoft.com/office/drawing/2014/main" id="{BC624032-6A5D-4207-A9C9-C1AD36BCEBAA}"/>
                </a:ext>
              </a:extLst>
            </p:cNvPr>
            <p:cNvSpPr txBox="1"/>
            <p:nvPr/>
          </p:nvSpPr>
          <p:spPr>
            <a:xfrm>
              <a:off x="1679797" y="481007"/>
              <a:ext cx="6555745" cy="584775"/>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3200" b="1" dirty="0">
                  <a:solidFill>
                    <a:schemeClr val="accent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什么是精准营销</a:t>
              </a:r>
            </a:p>
          </p:txBody>
        </p:sp>
        <p:sp>
          <p:nvSpPr>
            <p:cNvPr id="19" name="更多资源下载：https://www.58pic.com/u/61536760">
              <a:extLst>
                <a:ext uri="{FF2B5EF4-FFF2-40B4-BE49-F238E27FC236}">
                  <a16:creationId xmlns:a16="http://schemas.microsoft.com/office/drawing/2014/main" id="{92BDEC5F-B2D8-4AD6-982E-AF188074529A}"/>
                </a:ext>
              </a:extLst>
            </p:cNvPr>
            <p:cNvSpPr txBox="1"/>
            <p:nvPr/>
          </p:nvSpPr>
          <p:spPr>
            <a:xfrm>
              <a:off x="1679798" y="951998"/>
              <a:ext cx="5572519" cy="265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50" b="0" i="0" u="none" strike="noStrike" kern="1200" cap="none" spc="0" normalizeH="0" baseline="0" noProof="0" dirty="0">
                  <a:ln>
                    <a:noFill/>
                  </a:ln>
                  <a:solidFill>
                    <a:schemeClr val="bg1">
                      <a:lumMod val="65000"/>
                    </a:schemeClr>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print the presentation and make it into a film to be used in a wider field</a:t>
              </a:r>
            </a:p>
          </p:txBody>
        </p:sp>
      </p:grpSp>
    </p:spTree>
    <p:extLst>
      <p:ext uri="{BB962C8B-B14F-4D97-AF65-F5344CB8AC3E}">
        <p14:creationId xmlns:p14="http://schemas.microsoft.com/office/powerpoint/2010/main" val="190787776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B0BCF2C2-4C06-4847-B0B0-2ABCDC541E34}"/>
              </a:ext>
            </a:extLst>
          </p:cNvPr>
          <p:cNvGrpSpPr/>
          <p:nvPr/>
        </p:nvGrpSpPr>
        <p:grpSpPr>
          <a:xfrm>
            <a:off x="1960418" y="1293162"/>
            <a:ext cx="8726631" cy="5898525"/>
            <a:chOff x="1960418" y="1293162"/>
            <a:chExt cx="8726631" cy="5898525"/>
          </a:xfrm>
        </p:grpSpPr>
        <p:sp>
          <p:nvSpPr>
            <p:cNvPr id="2" name="文本占位符 4">
              <a:extLst>
                <a:ext uri="{FF2B5EF4-FFF2-40B4-BE49-F238E27FC236}">
                  <a16:creationId xmlns:a16="http://schemas.microsoft.com/office/drawing/2014/main" id="{656861F4-0D16-4849-A2E1-A8381DC498EA}"/>
                </a:ext>
              </a:extLst>
            </p:cNvPr>
            <p:cNvSpPr txBox="1">
              <a:spLocks/>
            </p:cNvSpPr>
            <p:nvPr/>
          </p:nvSpPr>
          <p:spPr>
            <a:xfrm>
              <a:off x="4020654" y="2387764"/>
              <a:ext cx="3890228" cy="969800"/>
            </a:xfrm>
            <a:prstGeom prst="rect">
              <a:avLst/>
            </a:prstGeom>
          </p:spPr>
          <p:txBody>
            <a:bodyPr>
              <a:normAutofit/>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受众群体的空间</a:t>
              </a:r>
            </a:p>
            <a:p>
              <a:pPr lvl="1"/>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受众群体的收入</a:t>
              </a:r>
            </a:p>
            <a:p>
              <a:pPr lvl="1"/>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受众群体的喜好</a:t>
              </a:r>
            </a:p>
            <a:p>
              <a:endParaRPr lang="zh-CN" altLang="en-US" dirty="0">
                <a:solidFill>
                  <a:schemeClr val="accent3"/>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endPar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 name="文本占位符 5">
              <a:extLst>
                <a:ext uri="{FF2B5EF4-FFF2-40B4-BE49-F238E27FC236}">
                  <a16:creationId xmlns:a16="http://schemas.microsoft.com/office/drawing/2014/main" id="{1EE8AD9D-C6F6-46CC-A1C3-5886C2E8478B}"/>
                </a:ext>
              </a:extLst>
            </p:cNvPr>
            <p:cNvSpPr txBox="1">
              <a:spLocks/>
            </p:cNvSpPr>
            <p:nvPr/>
          </p:nvSpPr>
          <p:spPr>
            <a:xfrm>
              <a:off x="4014161" y="4685644"/>
              <a:ext cx="4163677" cy="2506043"/>
            </a:xfrm>
            <a:prstGeom prst="rect">
              <a:avLst/>
            </a:prstGeom>
          </p:spPr>
          <p:txBody>
            <a:bodyPr>
              <a:normAutofit/>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找到适合商家的消费者群体集中的媒体</a:t>
              </a:r>
            </a:p>
            <a:p>
              <a:pPr lvl="1"/>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小范围广告测试性投放</a:t>
              </a:r>
            </a:p>
            <a:p>
              <a:pPr lvl="1"/>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整理数据，分析制定新计划</a:t>
              </a:r>
            </a:p>
            <a:p>
              <a:pPr lvl="1"/>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大规模投放</a:t>
              </a:r>
            </a:p>
            <a:p>
              <a:pPr lvl="1"/>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配合制定促销活动</a:t>
              </a:r>
            </a:p>
            <a:p>
              <a:endPar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 name="矩形 4">
              <a:extLst>
                <a:ext uri="{FF2B5EF4-FFF2-40B4-BE49-F238E27FC236}">
                  <a16:creationId xmlns:a16="http://schemas.microsoft.com/office/drawing/2014/main" id="{0630087C-EC38-4314-852A-59FA5D525032}"/>
                </a:ext>
              </a:extLst>
            </p:cNvPr>
            <p:cNvSpPr/>
            <p:nvPr/>
          </p:nvSpPr>
          <p:spPr>
            <a:xfrm>
              <a:off x="3753088" y="3500438"/>
              <a:ext cx="6933961" cy="1042332"/>
            </a:xfrm>
            <a:prstGeom prst="rect">
              <a:avLst/>
            </a:prstGeom>
            <a:solidFill>
              <a:schemeClr val="accent5">
                <a:alpha val="10000"/>
              </a:schemeClr>
            </a:solidFill>
            <a:ln w="12700" cap="rnd">
              <a:gradFill>
                <a:gsLst>
                  <a:gs pos="0">
                    <a:schemeClr val="accent5"/>
                  </a:gs>
                  <a:gs pos="100000">
                    <a:schemeClr val="accent5">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400" b="1">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 name="矩形 5">
              <a:extLst>
                <a:ext uri="{FF2B5EF4-FFF2-40B4-BE49-F238E27FC236}">
                  <a16:creationId xmlns:a16="http://schemas.microsoft.com/office/drawing/2014/main" id="{33FE51F4-B531-4225-824A-F9BAD5E1BDC5}"/>
                </a:ext>
              </a:extLst>
            </p:cNvPr>
            <p:cNvSpPr/>
            <p:nvPr/>
          </p:nvSpPr>
          <p:spPr>
            <a:xfrm>
              <a:off x="3753088" y="1293162"/>
              <a:ext cx="6933961" cy="1042332"/>
            </a:xfrm>
            <a:prstGeom prst="rect">
              <a:avLst/>
            </a:prstGeom>
            <a:solidFill>
              <a:schemeClr val="accent1">
                <a:alpha val="10000"/>
              </a:schemeClr>
            </a:solidFill>
            <a:ln w="12700" cap="rnd">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400" b="1"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7" name="直接连接符 6">
              <a:extLst>
                <a:ext uri="{FF2B5EF4-FFF2-40B4-BE49-F238E27FC236}">
                  <a16:creationId xmlns:a16="http://schemas.microsoft.com/office/drawing/2014/main" id="{73FFC53A-C298-446B-A8A0-0ECB2EE88855}"/>
                </a:ext>
              </a:extLst>
            </p:cNvPr>
            <p:cNvCxnSpPr>
              <a:cxnSpLocks/>
              <a:stCxn id="8" idx="0"/>
            </p:cNvCxnSpPr>
            <p:nvPr/>
          </p:nvCxnSpPr>
          <p:spPr>
            <a:xfrm>
              <a:off x="2257858" y="1516889"/>
              <a:ext cx="29874" cy="3683761"/>
            </a:xfrm>
            <a:prstGeom prst="line">
              <a:avLst/>
            </a:prstGeom>
            <a:ln w="12700">
              <a:solidFill>
                <a:schemeClr val="tx1">
                  <a:lumMod val="50000"/>
                  <a:lumOff val="50000"/>
                  <a:alpha val="3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8EA5E14-D762-4356-921B-D3EBCA30EC22}"/>
                </a:ext>
              </a:extLst>
            </p:cNvPr>
            <p:cNvSpPr/>
            <p:nvPr/>
          </p:nvSpPr>
          <p:spPr>
            <a:xfrm>
              <a:off x="1960418" y="1516889"/>
              <a:ext cx="594879" cy="59487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sz="1400" b="1"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01-</a:t>
              </a:r>
              <a:endParaRPr lang="zh-CN" altLang="en-US" sz="1400" b="1"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9" name="矩形 8">
              <a:extLst>
                <a:ext uri="{FF2B5EF4-FFF2-40B4-BE49-F238E27FC236}">
                  <a16:creationId xmlns:a16="http://schemas.microsoft.com/office/drawing/2014/main" id="{AA478E27-7BF2-493F-B1E7-16387CC53A32}"/>
                </a:ext>
              </a:extLst>
            </p:cNvPr>
            <p:cNvSpPr/>
            <p:nvPr/>
          </p:nvSpPr>
          <p:spPr>
            <a:xfrm>
              <a:off x="1960418" y="3724165"/>
              <a:ext cx="594879" cy="594879"/>
            </a:xfrm>
            <a:prstGeom prst="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en-US" altLang="zh-CN" sz="1400" b="1"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02-</a:t>
              </a:r>
              <a:endParaRPr lang="zh-CN" altLang="en-US" sz="1400" b="1"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0" name="矩形 9">
              <a:extLst>
                <a:ext uri="{FF2B5EF4-FFF2-40B4-BE49-F238E27FC236}">
                  <a16:creationId xmlns:a16="http://schemas.microsoft.com/office/drawing/2014/main" id="{43773E02-188B-4A42-A78B-EA3994B86AC5}"/>
                </a:ext>
              </a:extLst>
            </p:cNvPr>
            <p:cNvSpPr/>
            <p:nvPr/>
          </p:nvSpPr>
          <p:spPr>
            <a:xfrm>
              <a:off x="3098222" y="1674051"/>
              <a:ext cx="280555" cy="2805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p>
              <a:pPr defTabSz="913765"/>
              <a:endParaRPr lang="zh-CN" altLang="en-US" sz="1400" b="1">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2" name="文本框 11">
              <a:extLst>
                <a:ext uri="{FF2B5EF4-FFF2-40B4-BE49-F238E27FC236}">
                  <a16:creationId xmlns:a16="http://schemas.microsoft.com/office/drawing/2014/main" id="{02DFC8EF-BAF4-4907-A35E-D530CCE0ED77}"/>
                </a:ext>
              </a:extLst>
            </p:cNvPr>
            <p:cNvSpPr txBox="1"/>
            <p:nvPr/>
          </p:nvSpPr>
          <p:spPr>
            <a:xfrm>
              <a:off x="3870494" y="1499659"/>
              <a:ext cx="4844831" cy="574773"/>
            </a:xfrm>
            <a:prstGeom prst="rect">
              <a:avLst/>
            </a:prstGeom>
            <a:noFill/>
          </p:spPr>
          <p:txBody>
            <a:bodyPr wrap="square" rtlCol="0">
              <a:spAutoFit/>
            </a:bodyPr>
            <a:lstStyle>
              <a:defPPr>
                <a:defRPr lang="zh-CN"/>
              </a:defPPr>
              <a:lvl1pPr>
                <a:lnSpc>
                  <a:spcPct val="120000"/>
                </a:lnSpc>
                <a:defRPr sz="1000"/>
              </a:lvl1pPr>
            </a:lstStyle>
            <a:p>
              <a:r>
                <a:rPr lang="zh-CN" altLang="en-US" sz="28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广告主通过调查分析</a:t>
              </a:r>
              <a:r>
                <a:rPr lang="en-US" altLang="zh-CN" sz="28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矩形 12">
              <a:extLst>
                <a:ext uri="{FF2B5EF4-FFF2-40B4-BE49-F238E27FC236}">
                  <a16:creationId xmlns:a16="http://schemas.microsoft.com/office/drawing/2014/main" id="{D56C9557-C747-4D1F-BD1C-36555F60A433}"/>
                </a:ext>
              </a:extLst>
            </p:cNvPr>
            <p:cNvSpPr/>
            <p:nvPr/>
          </p:nvSpPr>
          <p:spPr>
            <a:xfrm>
              <a:off x="3098221" y="3881327"/>
              <a:ext cx="280555" cy="280555"/>
            </a:xfrm>
            <a:prstGeom prst="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endParaRPr lang="zh-CN" altLang="en-US" sz="1400" b="1">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文本框 14">
              <a:extLst>
                <a:ext uri="{FF2B5EF4-FFF2-40B4-BE49-F238E27FC236}">
                  <a16:creationId xmlns:a16="http://schemas.microsoft.com/office/drawing/2014/main" id="{3F3E5300-22AE-4A12-9DE1-49A305C9C5DF}"/>
                </a:ext>
              </a:extLst>
            </p:cNvPr>
            <p:cNvSpPr txBox="1"/>
            <p:nvPr/>
          </p:nvSpPr>
          <p:spPr>
            <a:xfrm>
              <a:off x="3870494" y="3706935"/>
              <a:ext cx="6645106" cy="574773"/>
            </a:xfrm>
            <a:prstGeom prst="rect">
              <a:avLst/>
            </a:prstGeom>
            <a:noFill/>
          </p:spPr>
          <p:txBody>
            <a:bodyPr wrap="square" rtlCol="0">
              <a:spAutoFit/>
            </a:bodyPr>
            <a:lstStyle>
              <a:defPPr>
                <a:defRPr lang="zh-CN"/>
              </a:defPPr>
              <a:lvl1pPr>
                <a:lnSpc>
                  <a:spcPct val="120000"/>
                </a:lnSpc>
                <a:defRPr sz="1000"/>
              </a:lvl1pPr>
            </a:lstStyle>
            <a:p>
              <a:r>
                <a:rPr lang="zh-CN" altLang="en-US" sz="28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适合企业推广的路线，制定推广策略</a:t>
              </a:r>
            </a:p>
          </p:txBody>
        </p:sp>
      </p:grpSp>
      <p:pic>
        <p:nvPicPr>
          <p:cNvPr id="11" name="图片 10">
            <a:extLst>
              <a:ext uri="{FF2B5EF4-FFF2-40B4-BE49-F238E27FC236}">
                <a16:creationId xmlns:a16="http://schemas.microsoft.com/office/drawing/2014/main" id="{2C99CA98-69FC-4335-A6A0-D1C721E982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319" y="4478223"/>
            <a:ext cx="2397076" cy="1607175"/>
          </a:xfrm>
          <a:prstGeom prst="rect">
            <a:avLst/>
          </a:prstGeom>
        </p:spPr>
      </p:pic>
      <p:grpSp>
        <p:nvGrpSpPr>
          <p:cNvPr id="16" name="更多资源下载：https://www.58pic.com/u/61536760">
            <a:extLst>
              <a:ext uri="{FF2B5EF4-FFF2-40B4-BE49-F238E27FC236}">
                <a16:creationId xmlns:a16="http://schemas.microsoft.com/office/drawing/2014/main" id="{1A765752-7CF8-4722-9F12-FCAA4E0A866D}"/>
              </a:ext>
            </a:extLst>
          </p:cNvPr>
          <p:cNvGrpSpPr/>
          <p:nvPr/>
        </p:nvGrpSpPr>
        <p:grpSpPr>
          <a:xfrm>
            <a:off x="818448" y="376360"/>
            <a:ext cx="6555745" cy="736961"/>
            <a:chOff x="1679797" y="481007"/>
            <a:chExt cx="6555745" cy="736961"/>
          </a:xfrm>
        </p:grpSpPr>
        <p:sp>
          <p:nvSpPr>
            <p:cNvPr id="17" name="更多资源下载：https://www.58pic.com/u/61536760">
              <a:extLst>
                <a:ext uri="{FF2B5EF4-FFF2-40B4-BE49-F238E27FC236}">
                  <a16:creationId xmlns:a16="http://schemas.microsoft.com/office/drawing/2014/main" id="{59E70B70-D9E5-4A5E-B8D7-2D516C9F9289}"/>
                </a:ext>
              </a:extLst>
            </p:cNvPr>
            <p:cNvSpPr txBox="1"/>
            <p:nvPr/>
          </p:nvSpPr>
          <p:spPr>
            <a:xfrm>
              <a:off x="1679797" y="481007"/>
              <a:ext cx="6555745" cy="584775"/>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3200" b="1" dirty="0">
                  <a:solidFill>
                    <a:schemeClr val="accent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什么是精准营销</a:t>
              </a:r>
            </a:p>
          </p:txBody>
        </p:sp>
        <p:sp>
          <p:nvSpPr>
            <p:cNvPr id="18" name="更多资源下载：https://www.58pic.com/u/61536760">
              <a:extLst>
                <a:ext uri="{FF2B5EF4-FFF2-40B4-BE49-F238E27FC236}">
                  <a16:creationId xmlns:a16="http://schemas.microsoft.com/office/drawing/2014/main" id="{5A71230F-4015-49C4-B047-D75F02FB7F75}"/>
                </a:ext>
              </a:extLst>
            </p:cNvPr>
            <p:cNvSpPr txBox="1"/>
            <p:nvPr/>
          </p:nvSpPr>
          <p:spPr>
            <a:xfrm>
              <a:off x="1679798" y="951998"/>
              <a:ext cx="5572519" cy="265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50" b="0" i="0" u="none" strike="noStrike" kern="1200" cap="none" spc="0" normalizeH="0" baseline="0" noProof="0" dirty="0">
                  <a:ln>
                    <a:noFill/>
                  </a:ln>
                  <a:solidFill>
                    <a:schemeClr val="bg1">
                      <a:lumMod val="65000"/>
                    </a:schemeClr>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print the presentation and make it into a film to be used in a wider field</a:t>
              </a:r>
            </a:p>
          </p:txBody>
        </p:sp>
      </p:grpSp>
      <p:sp>
        <p:nvSpPr>
          <p:cNvPr id="19" name="圆: 空心 18">
            <a:extLst>
              <a:ext uri="{FF2B5EF4-FFF2-40B4-BE49-F238E27FC236}">
                <a16:creationId xmlns:a16="http://schemas.microsoft.com/office/drawing/2014/main" id="{4CC4DF78-D4F4-4143-B839-BFF90E4EF846}"/>
              </a:ext>
            </a:extLst>
          </p:cNvPr>
          <p:cNvSpPr/>
          <p:nvPr/>
        </p:nvSpPr>
        <p:spPr>
          <a:xfrm rot="16200000">
            <a:off x="8816683" y="4996413"/>
            <a:ext cx="1196693" cy="1196693"/>
          </a:xfrm>
          <a:prstGeom prst="donut">
            <a:avLst>
              <a:gd name="adj" fmla="val 23559"/>
            </a:avLst>
          </a:prstGeom>
          <a:gradFill flip="none" rotWithShape="1">
            <a:gsLst>
              <a:gs pos="0">
                <a:schemeClr val="accent2"/>
              </a:gs>
              <a:gs pos="32000">
                <a:schemeClr val="accent2">
                  <a:lumMod val="40000"/>
                  <a:lumOff val="60000"/>
                </a:schemeClr>
              </a:gs>
              <a:gs pos="75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Tree>
    <p:extLst>
      <p:ext uri="{BB962C8B-B14F-4D97-AF65-F5344CB8AC3E}">
        <p14:creationId xmlns:p14="http://schemas.microsoft.com/office/powerpoint/2010/main" val="319208997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5D62A08A-86F4-4647-8C02-20C9D569C65A}"/>
              </a:ext>
            </a:extLst>
          </p:cNvPr>
          <p:cNvGrpSpPr/>
          <p:nvPr/>
        </p:nvGrpSpPr>
        <p:grpSpPr>
          <a:xfrm>
            <a:off x="1677278" y="1348241"/>
            <a:ext cx="8749422" cy="5342619"/>
            <a:chOff x="1677278" y="1062491"/>
            <a:chExt cx="8749422" cy="5342619"/>
          </a:xfrm>
        </p:grpSpPr>
        <p:sp>
          <p:nvSpPr>
            <p:cNvPr id="2" name="文本占位符 5">
              <a:extLst>
                <a:ext uri="{FF2B5EF4-FFF2-40B4-BE49-F238E27FC236}">
                  <a16:creationId xmlns:a16="http://schemas.microsoft.com/office/drawing/2014/main" id="{7EDBA5A2-FC0C-45B0-B19B-E9DEE655905C}"/>
                </a:ext>
              </a:extLst>
            </p:cNvPr>
            <p:cNvSpPr txBox="1">
              <a:spLocks/>
            </p:cNvSpPr>
            <p:nvPr/>
          </p:nvSpPr>
          <p:spPr>
            <a:xfrm>
              <a:off x="1765300" y="1062491"/>
              <a:ext cx="2159000" cy="2823709"/>
            </a:xfrm>
            <a:prstGeom prst="rect">
              <a:avLst/>
            </a:prstGeom>
          </p:spPr>
          <p:txBody>
            <a:bodyPr>
              <a:normAutofit/>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pPr>
              <a:r>
                <a:rPr lang="zh-CN" altLang="en-US" sz="1800" dirty="0">
                  <a:solidFill>
                    <a:schemeClr val="accent3"/>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精准弹窗</a:t>
              </a:r>
            </a:p>
            <a:p>
              <a:pPr lvl="1" algn="r">
                <a:lnSpc>
                  <a:spcPct val="150000"/>
                </a:lnSpc>
              </a:pPr>
              <a:r>
                <a:rPr lang="zh-CN" altLang="en-US" sz="14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根据不同用户访问的</a:t>
              </a:r>
              <a:r>
                <a:rPr lang="en-US" altLang="zh-CN" sz="1400" dirty="0" err="1">
                  <a:latin typeface="思源黑体 CN Normal" panose="020B0400000000000000" pitchFamily="34" charset="-122"/>
                  <a:ea typeface="思源黑体 CN Normal" panose="020B0400000000000000" pitchFamily="34" charset="-122"/>
                  <a:sym typeface="思源黑体 CN Normal" panose="020B0400000000000000" pitchFamily="34" charset="-122"/>
                </a:rPr>
                <a:t>cokies</a:t>
              </a:r>
              <a:r>
                <a:rPr lang="zh-CN" altLang="en-US" sz="14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进行分析用户习惯，匹配最适合用户的广告内容以及广告形式</a:t>
              </a:r>
            </a:p>
            <a:p>
              <a:pPr algn="r">
                <a:lnSpc>
                  <a:spcPct val="150000"/>
                </a:lnSpc>
              </a:pPr>
              <a:endParaRPr lang="zh-CN" altLang="en-US" sz="18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 name="文本占位符 6">
              <a:extLst>
                <a:ext uri="{FF2B5EF4-FFF2-40B4-BE49-F238E27FC236}">
                  <a16:creationId xmlns:a16="http://schemas.microsoft.com/office/drawing/2014/main" id="{40429376-0A0D-4058-87EE-3BB46B82F26B}"/>
                </a:ext>
              </a:extLst>
            </p:cNvPr>
            <p:cNvSpPr txBox="1">
              <a:spLocks/>
            </p:cNvSpPr>
            <p:nvPr/>
          </p:nvSpPr>
          <p:spPr>
            <a:xfrm>
              <a:off x="1677278" y="3581401"/>
              <a:ext cx="2159000" cy="2823709"/>
            </a:xfrm>
            <a:prstGeom prst="rect">
              <a:avLst/>
            </a:prstGeom>
          </p:spPr>
          <p:txBody>
            <a:bodyPr>
              <a:normAutofit/>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pPr>
              <a:r>
                <a:rPr lang="zh-CN" altLang="en-US" sz="1800" dirty="0">
                  <a:solidFill>
                    <a:schemeClr val="accent3"/>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精准弹窗</a:t>
              </a:r>
            </a:p>
            <a:p>
              <a:pPr lvl="1" algn="r">
                <a:lnSpc>
                  <a:spcPct val="150000"/>
                </a:lnSpc>
              </a:pPr>
              <a:r>
                <a:rPr lang="zh-CN" altLang="en-US" sz="14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根据不同用户访问的</a:t>
              </a:r>
              <a:r>
                <a:rPr lang="en-US" altLang="zh-CN" sz="1400" dirty="0" err="1">
                  <a:latin typeface="思源黑体 CN Normal" panose="020B0400000000000000" pitchFamily="34" charset="-122"/>
                  <a:ea typeface="思源黑体 CN Normal" panose="020B0400000000000000" pitchFamily="34" charset="-122"/>
                  <a:sym typeface="思源黑体 CN Normal" panose="020B0400000000000000" pitchFamily="34" charset="-122"/>
                </a:rPr>
                <a:t>cokies</a:t>
              </a:r>
              <a:r>
                <a:rPr lang="zh-CN" altLang="en-US" sz="14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进行分析用户习惯，匹配最适合用户的广告内容以及广告形式</a:t>
              </a:r>
            </a:p>
            <a:p>
              <a:pPr algn="r">
                <a:lnSpc>
                  <a:spcPct val="150000"/>
                </a:lnSpc>
              </a:pPr>
              <a:endParaRPr lang="zh-CN" altLang="en-US" sz="18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 name="文本占位符 7">
              <a:extLst>
                <a:ext uri="{FF2B5EF4-FFF2-40B4-BE49-F238E27FC236}">
                  <a16:creationId xmlns:a16="http://schemas.microsoft.com/office/drawing/2014/main" id="{15DAF4E3-F799-4529-9823-D1859B036CDA}"/>
                </a:ext>
              </a:extLst>
            </p:cNvPr>
            <p:cNvSpPr txBox="1">
              <a:spLocks/>
            </p:cNvSpPr>
            <p:nvPr/>
          </p:nvSpPr>
          <p:spPr>
            <a:xfrm>
              <a:off x="8191501" y="4459288"/>
              <a:ext cx="2159000" cy="1751977"/>
            </a:xfrm>
            <a:prstGeom prst="rect">
              <a:avLst/>
            </a:prstGeom>
          </p:spPr>
          <p:txBody>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800" dirty="0">
                  <a:solidFill>
                    <a:schemeClr val="accent3"/>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精准定投</a:t>
              </a:r>
            </a:p>
            <a:p>
              <a:pPr lvl="1">
                <a:lnSpc>
                  <a:spcPct val="150000"/>
                </a:lnSpc>
              </a:pPr>
              <a:r>
                <a:rPr lang="zh-CN" altLang="en-US" sz="14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根据不同用户的喜好以及其消费习惯，进行精准的</a:t>
              </a:r>
              <a:r>
                <a:rPr lang="en-US" altLang="zh-CN" sz="14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EDM</a:t>
              </a:r>
              <a:r>
                <a:rPr lang="zh-CN" altLang="en-US" sz="14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或者其他的广告投放</a:t>
              </a:r>
            </a:p>
            <a:p>
              <a:pPr>
                <a:lnSpc>
                  <a:spcPct val="150000"/>
                </a:lnSpc>
              </a:pPr>
              <a:endParaRPr lang="zh-CN" altLang="en-US" sz="18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 name="文本占位符 8">
              <a:extLst>
                <a:ext uri="{FF2B5EF4-FFF2-40B4-BE49-F238E27FC236}">
                  <a16:creationId xmlns:a16="http://schemas.microsoft.com/office/drawing/2014/main" id="{6B601A1A-FC56-4262-B8D9-0C83C9718075}"/>
                </a:ext>
              </a:extLst>
            </p:cNvPr>
            <p:cNvSpPr txBox="1">
              <a:spLocks/>
            </p:cNvSpPr>
            <p:nvPr/>
          </p:nvSpPr>
          <p:spPr>
            <a:xfrm>
              <a:off x="8267700" y="1617663"/>
              <a:ext cx="2159000" cy="2529672"/>
            </a:xfrm>
            <a:prstGeom prst="rect">
              <a:avLst/>
            </a:prstGeom>
          </p:spPr>
          <p:txBody>
            <a:bodyPr>
              <a:normAutofit/>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800" dirty="0">
                  <a:solidFill>
                    <a:schemeClr val="accent3"/>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精准新闻</a:t>
              </a:r>
            </a:p>
            <a:p>
              <a:pPr lvl="1">
                <a:lnSpc>
                  <a:spcPct val="150000"/>
                </a:lnSpc>
              </a:pPr>
              <a:r>
                <a:rPr lang="zh-CN" altLang="en-US" sz="14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以精准的新闻，针对定向的用户、区域、时间以及不同收入层次的用户进行投放，针对不同搜索引擎收录进行投放。</a:t>
              </a:r>
            </a:p>
            <a:p>
              <a:pPr>
                <a:lnSpc>
                  <a:spcPct val="150000"/>
                </a:lnSpc>
              </a:pPr>
              <a:endParaRPr lang="zh-CN" altLang="en-US" sz="18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46" name="组合 45">
              <a:extLst>
                <a:ext uri="{FF2B5EF4-FFF2-40B4-BE49-F238E27FC236}">
                  <a16:creationId xmlns:a16="http://schemas.microsoft.com/office/drawing/2014/main" id="{237184A6-60A5-47D0-AAD8-9409966E2864}"/>
                </a:ext>
              </a:extLst>
            </p:cNvPr>
            <p:cNvGrpSpPr/>
            <p:nvPr/>
          </p:nvGrpSpPr>
          <p:grpSpPr>
            <a:xfrm>
              <a:off x="4184650" y="1263650"/>
              <a:ext cx="3784601" cy="4533900"/>
              <a:chOff x="4184650" y="1263650"/>
              <a:chExt cx="3784601" cy="4533900"/>
            </a:xfrm>
          </p:grpSpPr>
          <p:sp>
            <p:nvSpPr>
              <p:cNvPr id="7" name="Oval 28">
                <a:extLst>
                  <a:ext uri="{FF2B5EF4-FFF2-40B4-BE49-F238E27FC236}">
                    <a16:creationId xmlns:a16="http://schemas.microsoft.com/office/drawing/2014/main" id="{7CD5B0D1-866D-4DC8-9098-DBEC8E3141E1}"/>
                  </a:ext>
                </a:extLst>
              </p:cNvPr>
              <p:cNvSpPr>
                <a:spLocks noChangeArrowheads="1"/>
              </p:cNvSpPr>
              <p:nvPr/>
            </p:nvSpPr>
            <p:spPr bwMode="auto">
              <a:xfrm>
                <a:off x="5114925" y="4257675"/>
                <a:ext cx="1973263" cy="684213"/>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 name="Freeform 29">
                <a:extLst>
                  <a:ext uri="{FF2B5EF4-FFF2-40B4-BE49-F238E27FC236}">
                    <a16:creationId xmlns:a16="http://schemas.microsoft.com/office/drawing/2014/main" id="{E5024AB6-036E-4A56-BCC9-02437898EFBC}"/>
                  </a:ext>
                </a:extLst>
              </p:cNvPr>
              <p:cNvSpPr/>
              <p:nvPr/>
            </p:nvSpPr>
            <p:spPr bwMode="auto">
              <a:xfrm>
                <a:off x="5114925" y="4594225"/>
                <a:ext cx="1973263" cy="1203325"/>
              </a:xfrm>
              <a:custGeom>
                <a:avLst/>
                <a:gdLst>
                  <a:gd name="T0" fmla="*/ 657 w 657"/>
                  <a:gd name="T1" fmla="*/ 0 h 401"/>
                  <a:gd name="T2" fmla="*/ 657 w 657"/>
                  <a:gd name="T3" fmla="*/ 287 h 401"/>
                  <a:gd name="T4" fmla="*/ 328 w 657"/>
                  <a:gd name="T5" fmla="*/ 401 h 401"/>
                  <a:gd name="T6" fmla="*/ 0 w 657"/>
                  <a:gd name="T7" fmla="*/ 287 h 401"/>
                  <a:gd name="T8" fmla="*/ 0 w 657"/>
                  <a:gd name="T9" fmla="*/ 0 h 401"/>
                  <a:gd name="T10" fmla="*/ 328 w 657"/>
                  <a:gd name="T11" fmla="*/ 114 h 401"/>
                  <a:gd name="T12" fmla="*/ 657 w 657"/>
                  <a:gd name="T13" fmla="*/ 0 h 401"/>
                </a:gdLst>
                <a:ahLst/>
                <a:cxnLst>
                  <a:cxn ang="0">
                    <a:pos x="T0" y="T1"/>
                  </a:cxn>
                  <a:cxn ang="0">
                    <a:pos x="T2" y="T3"/>
                  </a:cxn>
                  <a:cxn ang="0">
                    <a:pos x="T4" y="T5"/>
                  </a:cxn>
                  <a:cxn ang="0">
                    <a:pos x="T6" y="T7"/>
                  </a:cxn>
                  <a:cxn ang="0">
                    <a:pos x="T8" y="T9"/>
                  </a:cxn>
                  <a:cxn ang="0">
                    <a:pos x="T10" y="T11"/>
                  </a:cxn>
                  <a:cxn ang="0">
                    <a:pos x="T12" y="T13"/>
                  </a:cxn>
                </a:cxnLst>
                <a:rect l="0" t="0" r="r" b="b"/>
                <a:pathLst>
                  <a:path w="657" h="401">
                    <a:moveTo>
                      <a:pt x="657" y="0"/>
                    </a:moveTo>
                    <a:cubicBezTo>
                      <a:pt x="657" y="287"/>
                      <a:pt x="657" y="287"/>
                      <a:pt x="657" y="287"/>
                    </a:cubicBezTo>
                    <a:cubicBezTo>
                      <a:pt x="657" y="350"/>
                      <a:pt x="510" y="401"/>
                      <a:pt x="328" y="401"/>
                    </a:cubicBezTo>
                    <a:cubicBezTo>
                      <a:pt x="147" y="401"/>
                      <a:pt x="0" y="350"/>
                      <a:pt x="0" y="287"/>
                    </a:cubicBezTo>
                    <a:cubicBezTo>
                      <a:pt x="0" y="0"/>
                      <a:pt x="0" y="0"/>
                      <a:pt x="0" y="0"/>
                    </a:cubicBezTo>
                    <a:cubicBezTo>
                      <a:pt x="0" y="63"/>
                      <a:pt x="147" y="114"/>
                      <a:pt x="328" y="114"/>
                    </a:cubicBezTo>
                    <a:cubicBezTo>
                      <a:pt x="510" y="114"/>
                      <a:pt x="657" y="63"/>
                      <a:pt x="657" y="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9" name="Oval 30">
                <a:extLst>
                  <a:ext uri="{FF2B5EF4-FFF2-40B4-BE49-F238E27FC236}">
                    <a16:creationId xmlns:a16="http://schemas.microsoft.com/office/drawing/2014/main" id="{D8A2EEE3-E792-4DD1-90CC-95C85BE1176F}"/>
                  </a:ext>
                </a:extLst>
              </p:cNvPr>
              <p:cNvSpPr>
                <a:spLocks noChangeArrowheads="1"/>
              </p:cNvSpPr>
              <p:nvPr/>
            </p:nvSpPr>
            <p:spPr bwMode="auto">
              <a:xfrm>
                <a:off x="5114925" y="3414713"/>
                <a:ext cx="1973263" cy="681038"/>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0" name="Freeform 31">
                <a:extLst>
                  <a:ext uri="{FF2B5EF4-FFF2-40B4-BE49-F238E27FC236}">
                    <a16:creationId xmlns:a16="http://schemas.microsoft.com/office/drawing/2014/main" id="{B8CF4B15-1A2F-4298-9A8C-A2418BFB7209}"/>
                  </a:ext>
                </a:extLst>
              </p:cNvPr>
              <p:cNvSpPr/>
              <p:nvPr/>
            </p:nvSpPr>
            <p:spPr bwMode="auto">
              <a:xfrm>
                <a:off x="5114925" y="3756025"/>
                <a:ext cx="1973263" cy="936625"/>
              </a:xfrm>
              <a:custGeom>
                <a:avLst/>
                <a:gdLst>
                  <a:gd name="T0" fmla="*/ 657 w 657"/>
                  <a:gd name="T1" fmla="*/ 0 h 312"/>
                  <a:gd name="T2" fmla="*/ 657 w 657"/>
                  <a:gd name="T3" fmla="*/ 199 h 312"/>
                  <a:gd name="T4" fmla="*/ 328 w 657"/>
                  <a:gd name="T5" fmla="*/ 312 h 312"/>
                  <a:gd name="T6" fmla="*/ 0 w 657"/>
                  <a:gd name="T7" fmla="*/ 199 h 312"/>
                  <a:gd name="T8" fmla="*/ 0 w 657"/>
                  <a:gd name="T9" fmla="*/ 0 h 312"/>
                  <a:gd name="T10" fmla="*/ 328 w 657"/>
                  <a:gd name="T11" fmla="*/ 113 h 312"/>
                  <a:gd name="T12" fmla="*/ 657 w 657"/>
                  <a:gd name="T13" fmla="*/ 0 h 312"/>
                </a:gdLst>
                <a:ahLst/>
                <a:cxnLst>
                  <a:cxn ang="0">
                    <a:pos x="T0" y="T1"/>
                  </a:cxn>
                  <a:cxn ang="0">
                    <a:pos x="T2" y="T3"/>
                  </a:cxn>
                  <a:cxn ang="0">
                    <a:pos x="T4" y="T5"/>
                  </a:cxn>
                  <a:cxn ang="0">
                    <a:pos x="T6" y="T7"/>
                  </a:cxn>
                  <a:cxn ang="0">
                    <a:pos x="T8" y="T9"/>
                  </a:cxn>
                  <a:cxn ang="0">
                    <a:pos x="T10" y="T11"/>
                  </a:cxn>
                  <a:cxn ang="0">
                    <a:pos x="T12" y="T13"/>
                  </a:cxn>
                </a:cxnLst>
                <a:rect l="0" t="0" r="r" b="b"/>
                <a:pathLst>
                  <a:path w="657" h="312">
                    <a:moveTo>
                      <a:pt x="657" y="0"/>
                    </a:moveTo>
                    <a:cubicBezTo>
                      <a:pt x="657" y="199"/>
                      <a:pt x="657" y="199"/>
                      <a:pt x="657" y="199"/>
                    </a:cubicBezTo>
                    <a:cubicBezTo>
                      <a:pt x="657" y="261"/>
                      <a:pt x="510" y="312"/>
                      <a:pt x="328" y="312"/>
                    </a:cubicBezTo>
                    <a:cubicBezTo>
                      <a:pt x="147" y="312"/>
                      <a:pt x="0" y="261"/>
                      <a:pt x="0" y="199"/>
                    </a:cubicBezTo>
                    <a:cubicBezTo>
                      <a:pt x="0" y="0"/>
                      <a:pt x="0" y="0"/>
                      <a:pt x="0" y="0"/>
                    </a:cubicBezTo>
                    <a:cubicBezTo>
                      <a:pt x="0" y="62"/>
                      <a:pt x="147" y="113"/>
                      <a:pt x="328" y="113"/>
                    </a:cubicBezTo>
                    <a:cubicBezTo>
                      <a:pt x="510" y="113"/>
                      <a:pt x="657" y="62"/>
                      <a:pt x="65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1" name="Oval 32">
                <a:extLst>
                  <a:ext uri="{FF2B5EF4-FFF2-40B4-BE49-F238E27FC236}">
                    <a16:creationId xmlns:a16="http://schemas.microsoft.com/office/drawing/2014/main" id="{CDCF0329-691D-40B3-BF0F-3DEED2FAFD7E}"/>
                  </a:ext>
                </a:extLst>
              </p:cNvPr>
              <p:cNvSpPr>
                <a:spLocks noChangeArrowheads="1"/>
              </p:cNvSpPr>
              <p:nvPr/>
            </p:nvSpPr>
            <p:spPr bwMode="auto">
              <a:xfrm>
                <a:off x="5114925" y="2349500"/>
                <a:ext cx="1973263" cy="681038"/>
              </a:xfrm>
              <a:prstGeom prst="ellipse">
                <a:avLst/>
              </a:pr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2" name="Freeform 33">
                <a:extLst>
                  <a:ext uri="{FF2B5EF4-FFF2-40B4-BE49-F238E27FC236}">
                    <a16:creationId xmlns:a16="http://schemas.microsoft.com/office/drawing/2014/main" id="{2B68BF7F-50FE-44DD-B036-80A8A0C41AC9}"/>
                  </a:ext>
                </a:extLst>
              </p:cNvPr>
              <p:cNvSpPr/>
              <p:nvPr/>
            </p:nvSpPr>
            <p:spPr bwMode="auto">
              <a:xfrm>
                <a:off x="5114925" y="2686050"/>
                <a:ext cx="1973263" cy="1200150"/>
              </a:xfrm>
              <a:custGeom>
                <a:avLst/>
                <a:gdLst>
                  <a:gd name="T0" fmla="*/ 657 w 657"/>
                  <a:gd name="T1" fmla="*/ 0 h 400"/>
                  <a:gd name="T2" fmla="*/ 657 w 657"/>
                  <a:gd name="T3" fmla="*/ 287 h 400"/>
                  <a:gd name="T4" fmla="*/ 328 w 657"/>
                  <a:gd name="T5" fmla="*/ 400 h 400"/>
                  <a:gd name="T6" fmla="*/ 0 w 657"/>
                  <a:gd name="T7" fmla="*/ 287 h 400"/>
                  <a:gd name="T8" fmla="*/ 0 w 657"/>
                  <a:gd name="T9" fmla="*/ 0 h 400"/>
                  <a:gd name="T10" fmla="*/ 328 w 657"/>
                  <a:gd name="T11" fmla="*/ 113 h 400"/>
                  <a:gd name="T12" fmla="*/ 657 w 657"/>
                  <a:gd name="T13" fmla="*/ 0 h 400"/>
                </a:gdLst>
                <a:ahLst/>
                <a:cxnLst>
                  <a:cxn ang="0">
                    <a:pos x="T0" y="T1"/>
                  </a:cxn>
                  <a:cxn ang="0">
                    <a:pos x="T2" y="T3"/>
                  </a:cxn>
                  <a:cxn ang="0">
                    <a:pos x="T4" y="T5"/>
                  </a:cxn>
                  <a:cxn ang="0">
                    <a:pos x="T6" y="T7"/>
                  </a:cxn>
                  <a:cxn ang="0">
                    <a:pos x="T8" y="T9"/>
                  </a:cxn>
                  <a:cxn ang="0">
                    <a:pos x="T10" y="T11"/>
                  </a:cxn>
                  <a:cxn ang="0">
                    <a:pos x="T12" y="T13"/>
                  </a:cxn>
                </a:cxnLst>
                <a:rect l="0" t="0" r="r" b="b"/>
                <a:pathLst>
                  <a:path w="657" h="400">
                    <a:moveTo>
                      <a:pt x="657" y="0"/>
                    </a:moveTo>
                    <a:cubicBezTo>
                      <a:pt x="657" y="287"/>
                      <a:pt x="657" y="287"/>
                      <a:pt x="657" y="287"/>
                    </a:cubicBezTo>
                    <a:cubicBezTo>
                      <a:pt x="657" y="349"/>
                      <a:pt x="510" y="400"/>
                      <a:pt x="328" y="400"/>
                    </a:cubicBezTo>
                    <a:cubicBezTo>
                      <a:pt x="147" y="400"/>
                      <a:pt x="0" y="349"/>
                      <a:pt x="0" y="287"/>
                    </a:cubicBezTo>
                    <a:cubicBezTo>
                      <a:pt x="0" y="0"/>
                      <a:pt x="0" y="0"/>
                      <a:pt x="0" y="0"/>
                    </a:cubicBezTo>
                    <a:cubicBezTo>
                      <a:pt x="0" y="62"/>
                      <a:pt x="147" y="113"/>
                      <a:pt x="328" y="113"/>
                    </a:cubicBezTo>
                    <a:cubicBezTo>
                      <a:pt x="510" y="113"/>
                      <a:pt x="657" y="62"/>
                      <a:pt x="65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Oval 34">
                <a:extLst>
                  <a:ext uri="{FF2B5EF4-FFF2-40B4-BE49-F238E27FC236}">
                    <a16:creationId xmlns:a16="http://schemas.microsoft.com/office/drawing/2014/main" id="{97960B7B-26F7-4534-A6D3-76CD4FD073B1}"/>
                  </a:ext>
                </a:extLst>
              </p:cNvPr>
              <p:cNvSpPr>
                <a:spLocks noChangeArrowheads="1"/>
              </p:cNvSpPr>
              <p:nvPr/>
            </p:nvSpPr>
            <p:spPr bwMode="auto">
              <a:xfrm>
                <a:off x="5114925" y="1263650"/>
                <a:ext cx="1973263" cy="681038"/>
              </a:xfrm>
              <a:prstGeom prst="ellipse">
                <a:avLst/>
              </a:prstGeom>
              <a:solidFill>
                <a:srgbClr val="444C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4" name="Freeform 35">
                <a:extLst>
                  <a:ext uri="{FF2B5EF4-FFF2-40B4-BE49-F238E27FC236}">
                    <a16:creationId xmlns:a16="http://schemas.microsoft.com/office/drawing/2014/main" id="{D0A303E1-442A-41EC-84C8-4FEF54151765}"/>
                  </a:ext>
                </a:extLst>
              </p:cNvPr>
              <p:cNvSpPr/>
              <p:nvPr/>
            </p:nvSpPr>
            <p:spPr bwMode="auto">
              <a:xfrm>
                <a:off x="5114925" y="1598613"/>
                <a:ext cx="1973263" cy="1195388"/>
              </a:xfrm>
              <a:custGeom>
                <a:avLst/>
                <a:gdLst>
                  <a:gd name="T0" fmla="*/ 657 w 657"/>
                  <a:gd name="T1" fmla="*/ 0 h 398"/>
                  <a:gd name="T2" fmla="*/ 657 w 657"/>
                  <a:gd name="T3" fmla="*/ 284 h 398"/>
                  <a:gd name="T4" fmla="*/ 328 w 657"/>
                  <a:gd name="T5" fmla="*/ 398 h 398"/>
                  <a:gd name="T6" fmla="*/ 0 w 657"/>
                  <a:gd name="T7" fmla="*/ 284 h 398"/>
                  <a:gd name="T8" fmla="*/ 0 w 657"/>
                  <a:gd name="T9" fmla="*/ 0 h 398"/>
                  <a:gd name="T10" fmla="*/ 328 w 657"/>
                  <a:gd name="T11" fmla="*/ 113 h 398"/>
                  <a:gd name="T12" fmla="*/ 657 w 657"/>
                  <a:gd name="T13" fmla="*/ 0 h 398"/>
                </a:gdLst>
                <a:ahLst/>
                <a:cxnLst>
                  <a:cxn ang="0">
                    <a:pos x="T0" y="T1"/>
                  </a:cxn>
                  <a:cxn ang="0">
                    <a:pos x="T2" y="T3"/>
                  </a:cxn>
                  <a:cxn ang="0">
                    <a:pos x="T4" y="T5"/>
                  </a:cxn>
                  <a:cxn ang="0">
                    <a:pos x="T6" y="T7"/>
                  </a:cxn>
                  <a:cxn ang="0">
                    <a:pos x="T8" y="T9"/>
                  </a:cxn>
                  <a:cxn ang="0">
                    <a:pos x="T10" y="T11"/>
                  </a:cxn>
                  <a:cxn ang="0">
                    <a:pos x="T12" y="T13"/>
                  </a:cxn>
                </a:cxnLst>
                <a:rect l="0" t="0" r="r" b="b"/>
                <a:pathLst>
                  <a:path w="657" h="398">
                    <a:moveTo>
                      <a:pt x="657" y="0"/>
                    </a:moveTo>
                    <a:cubicBezTo>
                      <a:pt x="657" y="284"/>
                      <a:pt x="657" y="284"/>
                      <a:pt x="657" y="284"/>
                    </a:cubicBezTo>
                    <a:cubicBezTo>
                      <a:pt x="657" y="347"/>
                      <a:pt x="510" y="398"/>
                      <a:pt x="328" y="398"/>
                    </a:cubicBezTo>
                    <a:cubicBezTo>
                      <a:pt x="147" y="398"/>
                      <a:pt x="0" y="347"/>
                      <a:pt x="0" y="284"/>
                    </a:cubicBezTo>
                    <a:cubicBezTo>
                      <a:pt x="0" y="0"/>
                      <a:pt x="0" y="0"/>
                      <a:pt x="0" y="0"/>
                    </a:cubicBezTo>
                    <a:cubicBezTo>
                      <a:pt x="0" y="62"/>
                      <a:pt x="147" y="113"/>
                      <a:pt x="328" y="113"/>
                    </a:cubicBezTo>
                    <a:cubicBezTo>
                      <a:pt x="510" y="113"/>
                      <a:pt x="657" y="62"/>
                      <a:pt x="657" y="0"/>
                    </a:cubicBezTo>
                    <a:close/>
                  </a:path>
                </a:pathLst>
              </a:custGeom>
              <a:solidFill>
                <a:srgbClr val="4F59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Freeform 36">
                <a:extLst>
                  <a:ext uri="{FF2B5EF4-FFF2-40B4-BE49-F238E27FC236}">
                    <a16:creationId xmlns:a16="http://schemas.microsoft.com/office/drawing/2014/main" id="{9BFFB39E-2062-4086-A9F6-C2135EB3393E}"/>
                  </a:ext>
                </a:extLst>
              </p:cNvPr>
              <p:cNvSpPr/>
              <p:nvPr/>
            </p:nvSpPr>
            <p:spPr bwMode="auto">
              <a:xfrm>
                <a:off x="4184650" y="1790700"/>
                <a:ext cx="654050" cy="606425"/>
              </a:xfrm>
              <a:custGeom>
                <a:avLst/>
                <a:gdLst>
                  <a:gd name="T0" fmla="*/ 0 w 218"/>
                  <a:gd name="T1" fmla="*/ 101 h 202"/>
                  <a:gd name="T2" fmla="*/ 101 w 218"/>
                  <a:gd name="T3" fmla="*/ 0 h 202"/>
                  <a:gd name="T4" fmla="*/ 199 w 218"/>
                  <a:gd name="T5" fmla="*/ 77 h 202"/>
                  <a:gd name="T6" fmla="*/ 218 w 218"/>
                  <a:gd name="T7" fmla="*/ 101 h 202"/>
                  <a:gd name="T8" fmla="*/ 199 w 218"/>
                  <a:gd name="T9" fmla="*/ 125 h 202"/>
                  <a:gd name="T10" fmla="*/ 101 w 218"/>
                  <a:gd name="T11" fmla="*/ 202 h 202"/>
                  <a:gd name="T12" fmla="*/ 0 w 218"/>
                  <a:gd name="T13" fmla="*/ 101 h 202"/>
                </a:gdLst>
                <a:ahLst/>
                <a:cxnLst>
                  <a:cxn ang="0">
                    <a:pos x="T0" y="T1"/>
                  </a:cxn>
                  <a:cxn ang="0">
                    <a:pos x="T2" y="T3"/>
                  </a:cxn>
                  <a:cxn ang="0">
                    <a:pos x="T4" y="T5"/>
                  </a:cxn>
                  <a:cxn ang="0">
                    <a:pos x="T6" y="T7"/>
                  </a:cxn>
                  <a:cxn ang="0">
                    <a:pos x="T8" y="T9"/>
                  </a:cxn>
                  <a:cxn ang="0">
                    <a:pos x="T10" y="T11"/>
                  </a:cxn>
                  <a:cxn ang="0">
                    <a:pos x="T12" y="T13"/>
                  </a:cxn>
                </a:cxnLst>
                <a:rect l="0" t="0" r="r" b="b"/>
                <a:pathLst>
                  <a:path w="218" h="202">
                    <a:moveTo>
                      <a:pt x="0" y="101"/>
                    </a:moveTo>
                    <a:cubicBezTo>
                      <a:pt x="0" y="45"/>
                      <a:pt x="45" y="0"/>
                      <a:pt x="101" y="0"/>
                    </a:cubicBezTo>
                    <a:cubicBezTo>
                      <a:pt x="148" y="0"/>
                      <a:pt x="188" y="33"/>
                      <a:pt x="199" y="77"/>
                    </a:cubicBezTo>
                    <a:cubicBezTo>
                      <a:pt x="218" y="101"/>
                      <a:pt x="218" y="101"/>
                      <a:pt x="218" y="101"/>
                    </a:cubicBezTo>
                    <a:cubicBezTo>
                      <a:pt x="199" y="125"/>
                      <a:pt x="199" y="125"/>
                      <a:pt x="199" y="125"/>
                    </a:cubicBezTo>
                    <a:cubicBezTo>
                      <a:pt x="188" y="169"/>
                      <a:pt x="148" y="202"/>
                      <a:pt x="101" y="202"/>
                    </a:cubicBezTo>
                    <a:cubicBezTo>
                      <a:pt x="45" y="202"/>
                      <a:pt x="0" y="157"/>
                      <a:pt x="0" y="101"/>
                    </a:cubicBezTo>
                    <a:close/>
                  </a:path>
                </a:pathLst>
              </a:custGeom>
              <a:solidFill>
                <a:srgbClr val="4F59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9" name="Freeform 40">
                <a:extLst>
                  <a:ext uri="{FF2B5EF4-FFF2-40B4-BE49-F238E27FC236}">
                    <a16:creationId xmlns:a16="http://schemas.microsoft.com/office/drawing/2014/main" id="{38D4D491-A50D-4FC3-B72C-9F4840AB50A1}"/>
                  </a:ext>
                </a:extLst>
              </p:cNvPr>
              <p:cNvSpPr/>
              <p:nvPr/>
            </p:nvSpPr>
            <p:spPr bwMode="auto">
              <a:xfrm>
                <a:off x="4184650" y="3889375"/>
                <a:ext cx="654050" cy="604838"/>
              </a:xfrm>
              <a:custGeom>
                <a:avLst/>
                <a:gdLst>
                  <a:gd name="T0" fmla="*/ 0 w 218"/>
                  <a:gd name="T1" fmla="*/ 101 h 202"/>
                  <a:gd name="T2" fmla="*/ 101 w 218"/>
                  <a:gd name="T3" fmla="*/ 0 h 202"/>
                  <a:gd name="T4" fmla="*/ 199 w 218"/>
                  <a:gd name="T5" fmla="*/ 77 h 202"/>
                  <a:gd name="T6" fmla="*/ 218 w 218"/>
                  <a:gd name="T7" fmla="*/ 101 h 202"/>
                  <a:gd name="T8" fmla="*/ 199 w 218"/>
                  <a:gd name="T9" fmla="*/ 125 h 202"/>
                  <a:gd name="T10" fmla="*/ 101 w 218"/>
                  <a:gd name="T11" fmla="*/ 202 h 202"/>
                  <a:gd name="T12" fmla="*/ 0 w 218"/>
                  <a:gd name="T13" fmla="*/ 101 h 202"/>
                </a:gdLst>
                <a:ahLst/>
                <a:cxnLst>
                  <a:cxn ang="0">
                    <a:pos x="T0" y="T1"/>
                  </a:cxn>
                  <a:cxn ang="0">
                    <a:pos x="T2" y="T3"/>
                  </a:cxn>
                  <a:cxn ang="0">
                    <a:pos x="T4" y="T5"/>
                  </a:cxn>
                  <a:cxn ang="0">
                    <a:pos x="T6" y="T7"/>
                  </a:cxn>
                  <a:cxn ang="0">
                    <a:pos x="T8" y="T9"/>
                  </a:cxn>
                  <a:cxn ang="0">
                    <a:pos x="T10" y="T11"/>
                  </a:cxn>
                  <a:cxn ang="0">
                    <a:pos x="T12" y="T13"/>
                  </a:cxn>
                </a:cxnLst>
                <a:rect l="0" t="0" r="r" b="b"/>
                <a:pathLst>
                  <a:path w="218" h="202">
                    <a:moveTo>
                      <a:pt x="0" y="101"/>
                    </a:moveTo>
                    <a:cubicBezTo>
                      <a:pt x="0" y="45"/>
                      <a:pt x="45" y="0"/>
                      <a:pt x="101" y="0"/>
                    </a:cubicBezTo>
                    <a:cubicBezTo>
                      <a:pt x="148" y="0"/>
                      <a:pt x="188" y="33"/>
                      <a:pt x="199" y="77"/>
                    </a:cubicBezTo>
                    <a:cubicBezTo>
                      <a:pt x="218" y="101"/>
                      <a:pt x="218" y="101"/>
                      <a:pt x="218" y="101"/>
                    </a:cubicBezTo>
                    <a:cubicBezTo>
                      <a:pt x="199" y="125"/>
                      <a:pt x="199" y="125"/>
                      <a:pt x="199" y="125"/>
                    </a:cubicBezTo>
                    <a:cubicBezTo>
                      <a:pt x="188" y="170"/>
                      <a:pt x="148" y="202"/>
                      <a:pt x="101" y="202"/>
                    </a:cubicBezTo>
                    <a:cubicBezTo>
                      <a:pt x="45" y="202"/>
                      <a:pt x="0" y="157"/>
                      <a:pt x="0" y="101"/>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3" name="Freeform 44">
                <a:extLst>
                  <a:ext uri="{FF2B5EF4-FFF2-40B4-BE49-F238E27FC236}">
                    <a16:creationId xmlns:a16="http://schemas.microsoft.com/office/drawing/2014/main" id="{EFC3B87C-13F7-443D-AF59-C49000B65D6C}"/>
                  </a:ext>
                </a:extLst>
              </p:cNvPr>
              <p:cNvSpPr/>
              <p:nvPr/>
            </p:nvSpPr>
            <p:spPr bwMode="auto">
              <a:xfrm>
                <a:off x="7310438" y="2865438"/>
                <a:ext cx="658813" cy="609600"/>
              </a:xfrm>
              <a:custGeom>
                <a:avLst/>
                <a:gdLst>
                  <a:gd name="T0" fmla="*/ 219 w 219"/>
                  <a:gd name="T1" fmla="*/ 102 h 203"/>
                  <a:gd name="T2" fmla="*/ 117 w 219"/>
                  <a:gd name="T3" fmla="*/ 0 h 203"/>
                  <a:gd name="T4" fmla="*/ 19 w 219"/>
                  <a:gd name="T5" fmla="*/ 77 h 203"/>
                  <a:gd name="T6" fmla="*/ 0 w 219"/>
                  <a:gd name="T7" fmla="*/ 102 h 203"/>
                  <a:gd name="T8" fmla="*/ 19 w 219"/>
                  <a:gd name="T9" fmla="*/ 126 h 203"/>
                  <a:gd name="T10" fmla="*/ 117 w 219"/>
                  <a:gd name="T11" fmla="*/ 203 h 203"/>
                  <a:gd name="T12" fmla="*/ 219 w 219"/>
                  <a:gd name="T13" fmla="*/ 102 h 203"/>
                </a:gdLst>
                <a:ahLst/>
                <a:cxnLst>
                  <a:cxn ang="0">
                    <a:pos x="T0" y="T1"/>
                  </a:cxn>
                  <a:cxn ang="0">
                    <a:pos x="T2" y="T3"/>
                  </a:cxn>
                  <a:cxn ang="0">
                    <a:pos x="T4" y="T5"/>
                  </a:cxn>
                  <a:cxn ang="0">
                    <a:pos x="T6" y="T7"/>
                  </a:cxn>
                  <a:cxn ang="0">
                    <a:pos x="T8" y="T9"/>
                  </a:cxn>
                  <a:cxn ang="0">
                    <a:pos x="T10" y="T11"/>
                  </a:cxn>
                  <a:cxn ang="0">
                    <a:pos x="T12" y="T13"/>
                  </a:cxn>
                </a:cxnLst>
                <a:rect l="0" t="0" r="r" b="b"/>
                <a:pathLst>
                  <a:path w="219" h="203">
                    <a:moveTo>
                      <a:pt x="219" y="102"/>
                    </a:moveTo>
                    <a:cubicBezTo>
                      <a:pt x="219" y="46"/>
                      <a:pt x="173" y="0"/>
                      <a:pt x="117" y="0"/>
                    </a:cubicBezTo>
                    <a:cubicBezTo>
                      <a:pt x="70" y="0"/>
                      <a:pt x="30" y="33"/>
                      <a:pt x="19" y="77"/>
                    </a:cubicBezTo>
                    <a:cubicBezTo>
                      <a:pt x="0" y="102"/>
                      <a:pt x="0" y="102"/>
                      <a:pt x="0" y="102"/>
                    </a:cubicBezTo>
                    <a:cubicBezTo>
                      <a:pt x="19" y="126"/>
                      <a:pt x="19" y="126"/>
                      <a:pt x="19" y="126"/>
                    </a:cubicBezTo>
                    <a:cubicBezTo>
                      <a:pt x="30" y="170"/>
                      <a:pt x="70" y="203"/>
                      <a:pt x="117" y="203"/>
                    </a:cubicBezTo>
                    <a:cubicBezTo>
                      <a:pt x="173" y="203"/>
                      <a:pt x="219" y="157"/>
                      <a:pt x="219" y="102"/>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7" name="Freeform 48">
                <a:extLst>
                  <a:ext uri="{FF2B5EF4-FFF2-40B4-BE49-F238E27FC236}">
                    <a16:creationId xmlns:a16="http://schemas.microsoft.com/office/drawing/2014/main" id="{B98D4415-4F07-45C5-B96A-BAB88A9819EA}"/>
                  </a:ext>
                </a:extLst>
              </p:cNvPr>
              <p:cNvSpPr/>
              <p:nvPr/>
            </p:nvSpPr>
            <p:spPr bwMode="auto">
              <a:xfrm>
                <a:off x="7310438" y="4851400"/>
                <a:ext cx="658813" cy="609600"/>
              </a:xfrm>
              <a:custGeom>
                <a:avLst/>
                <a:gdLst>
                  <a:gd name="T0" fmla="*/ 219 w 219"/>
                  <a:gd name="T1" fmla="*/ 101 h 203"/>
                  <a:gd name="T2" fmla="*/ 117 w 219"/>
                  <a:gd name="T3" fmla="*/ 0 h 203"/>
                  <a:gd name="T4" fmla="*/ 19 w 219"/>
                  <a:gd name="T5" fmla="*/ 77 h 203"/>
                  <a:gd name="T6" fmla="*/ 0 w 219"/>
                  <a:gd name="T7" fmla="*/ 101 h 203"/>
                  <a:gd name="T8" fmla="*/ 19 w 219"/>
                  <a:gd name="T9" fmla="*/ 126 h 203"/>
                  <a:gd name="T10" fmla="*/ 117 w 219"/>
                  <a:gd name="T11" fmla="*/ 203 h 203"/>
                  <a:gd name="T12" fmla="*/ 219 w 219"/>
                  <a:gd name="T13" fmla="*/ 101 h 203"/>
                </a:gdLst>
                <a:ahLst/>
                <a:cxnLst>
                  <a:cxn ang="0">
                    <a:pos x="T0" y="T1"/>
                  </a:cxn>
                  <a:cxn ang="0">
                    <a:pos x="T2" y="T3"/>
                  </a:cxn>
                  <a:cxn ang="0">
                    <a:pos x="T4" y="T5"/>
                  </a:cxn>
                  <a:cxn ang="0">
                    <a:pos x="T6" y="T7"/>
                  </a:cxn>
                  <a:cxn ang="0">
                    <a:pos x="T8" y="T9"/>
                  </a:cxn>
                  <a:cxn ang="0">
                    <a:pos x="T10" y="T11"/>
                  </a:cxn>
                  <a:cxn ang="0">
                    <a:pos x="T12" y="T13"/>
                  </a:cxn>
                </a:cxnLst>
                <a:rect l="0" t="0" r="r" b="b"/>
                <a:pathLst>
                  <a:path w="219" h="203">
                    <a:moveTo>
                      <a:pt x="219" y="101"/>
                    </a:moveTo>
                    <a:cubicBezTo>
                      <a:pt x="219" y="46"/>
                      <a:pt x="173" y="0"/>
                      <a:pt x="117" y="0"/>
                    </a:cubicBezTo>
                    <a:cubicBezTo>
                      <a:pt x="70" y="0"/>
                      <a:pt x="30" y="33"/>
                      <a:pt x="19" y="77"/>
                    </a:cubicBezTo>
                    <a:cubicBezTo>
                      <a:pt x="0" y="101"/>
                      <a:pt x="0" y="101"/>
                      <a:pt x="0" y="101"/>
                    </a:cubicBezTo>
                    <a:cubicBezTo>
                      <a:pt x="19" y="126"/>
                      <a:pt x="19" y="126"/>
                      <a:pt x="19" y="126"/>
                    </a:cubicBezTo>
                    <a:cubicBezTo>
                      <a:pt x="30" y="170"/>
                      <a:pt x="70" y="203"/>
                      <a:pt x="117" y="203"/>
                    </a:cubicBezTo>
                    <a:cubicBezTo>
                      <a:pt x="173" y="203"/>
                      <a:pt x="219" y="157"/>
                      <a:pt x="219" y="101"/>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1" name="Freeform 537">
                <a:extLst>
                  <a:ext uri="{FF2B5EF4-FFF2-40B4-BE49-F238E27FC236}">
                    <a16:creationId xmlns:a16="http://schemas.microsoft.com/office/drawing/2014/main" id="{32097EDB-0A65-4937-88AC-BEDE25D6FC97}"/>
                  </a:ext>
                </a:extLst>
              </p:cNvPr>
              <p:cNvSpPr/>
              <p:nvPr/>
            </p:nvSpPr>
            <p:spPr bwMode="auto">
              <a:xfrm>
                <a:off x="6091238" y="2184400"/>
                <a:ext cx="9525" cy="39688"/>
              </a:xfrm>
              <a:custGeom>
                <a:avLst/>
                <a:gdLst>
                  <a:gd name="T0" fmla="*/ 3 w 3"/>
                  <a:gd name="T1" fmla="*/ 12 h 13"/>
                  <a:gd name="T2" fmla="*/ 2 w 3"/>
                  <a:gd name="T3" fmla="*/ 13 h 13"/>
                  <a:gd name="T4" fmla="*/ 2 w 3"/>
                  <a:gd name="T5" fmla="*/ 13 h 13"/>
                  <a:gd name="T6" fmla="*/ 0 w 3"/>
                  <a:gd name="T7" fmla="*/ 12 h 13"/>
                  <a:gd name="T8" fmla="*/ 0 w 3"/>
                  <a:gd name="T9" fmla="*/ 1 h 13"/>
                  <a:gd name="T10" fmla="*/ 2 w 3"/>
                  <a:gd name="T11" fmla="*/ 0 h 13"/>
                  <a:gd name="T12" fmla="*/ 2 w 3"/>
                  <a:gd name="T13" fmla="*/ 0 h 13"/>
                  <a:gd name="T14" fmla="*/ 3 w 3"/>
                  <a:gd name="T15" fmla="*/ 1 h 13"/>
                  <a:gd name="T16" fmla="*/ 3 w 3"/>
                  <a:gd name="T1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3">
                    <a:moveTo>
                      <a:pt x="3" y="12"/>
                    </a:moveTo>
                    <a:cubicBezTo>
                      <a:pt x="3" y="12"/>
                      <a:pt x="3" y="13"/>
                      <a:pt x="2" y="13"/>
                    </a:cubicBezTo>
                    <a:cubicBezTo>
                      <a:pt x="2" y="13"/>
                      <a:pt x="2" y="13"/>
                      <a:pt x="2" y="13"/>
                    </a:cubicBezTo>
                    <a:cubicBezTo>
                      <a:pt x="1" y="13"/>
                      <a:pt x="0" y="12"/>
                      <a:pt x="0" y="12"/>
                    </a:cubicBezTo>
                    <a:cubicBezTo>
                      <a:pt x="0" y="1"/>
                      <a:pt x="0" y="1"/>
                      <a:pt x="0" y="1"/>
                    </a:cubicBezTo>
                    <a:cubicBezTo>
                      <a:pt x="0" y="1"/>
                      <a:pt x="1" y="0"/>
                      <a:pt x="2" y="0"/>
                    </a:cubicBezTo>
                    <a:cubicBezTo>
                      <a:pt x="2" y="0"/>
                      <a:pt x="2" y="0"/>
                      <a:pt x="2" y="0"/>
                    </a:cubicBezTo>
                    <a:cubicBezTo>
                      <a:pt x="3" y="0"/>
                      <a:pt x="3" y="1"/>
                      <a:pt x="3" y="1"/>
                    </a:cubicBezTo>
                    <a:cubicBezTo>
                      <a:pt x="3" y="12"/>
                      <a:pt x="3" y="12"/>
                      <a:pt x="3"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2" name="Freeform 538">
                <a:extLst>
                  <a:ext uri="{FF2B5EF4-FFF2-40B4-BE49-F238E27FC236}">
                    <a16:creationId xmlns:a16="http://schemas.microsoft.com/office/drawing/2014/main" id="{DC258532-5101-4698-A5AB-EF6BD9A009A3}"/>
                  </a:ext>
                </a:extLst>
              </p:cNvPr>
              <p:cNvSpPr/>
              <p:nvPr/>
            </p:nvSpPr>
            <p:spPr bwMode="auto">
              <a:xfrm>
                <a:off x="5962650" y="2244725"/>
                <a:ext cx="33338" cy="33338"/>
              </a:xfrm>
              <a:custGeom>
                <a:avLst/>
                <a:gdLst>
                  <a:gd name="T0" fmla="*/ 11 w 11"/>
                  <a:gd name="T1" fmla="*/ 8 h 11"/>
                  <a:gd name="T2" fmla="*/ 10 w 11"/>
                  <a:gd name="T3" fmla="*/ 10 h 11"/>
                  <a:gd name="T4" fmla="*/ 10 w 11"/>
                  <a:gd name="T5" fmla="*/ 10 h 11"/>
                  <a:gd name="T6" fmla="*/ 8 w 11"/>
                  <a:gd name="T7" fmla="*/ 10 h 11"/>
                  <a:gd name="T8" fmla="*/ 1 w 11"/>
                  <a:gd name="T9" fmla="*/ 3 h 11"/>
                  <a:gd name="T10" fmla="*/ 1 w 11"/>
                  <a:gd name="T11" fmla="*/ 1 h 11"/>
                  <a:gd name="T12" fmla="*/ 1 w 11"/>
                  <a:gd name="T13" fmla="*/ 1 h 11"/>
                  <a:gd name="T14" fmla="*/ 3 w 11"/>
                  <a:gd name="T15" fmla="*/ 1 h 11"/>
                  <a:gd name="T16" fmla="*/ 11 w 11"/>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8"/>
                    </a:moveTo>
                    <a:cubicBezTo>
                      <a:pt x="11" y="8"/>
                      <a:pt x="11" y="9"/>
                      <a:pt x="10" y="10"/>
                    </a:cubicBezTo>
                    <a:cubicBezTo>
                      <a:pt x="10" y="10"/>
                      <a:pt x="10" y="10"/>
                      <a:pt x="10" y="10"/>
                    </a:cubicBezTo>
                    <a:cubicBezTo>
                      <a:pt x="10" y="10"/>
                      <a:pt x="9" y="11"/>
                      <a:pt x="8" y="10"/>
                    </a:cubicBezTo>
                    <a:cubicBezTo>
                      <a:pt x="1" y="3"/>
                      <a:pt x="1" y="3"/>
                      <a:pt x="1" y="3"/>
                    </a:cubicBezTo>
                    <a:cubicBezTo>
                      <a:pt x="0" y="3"/>
                      <a:pt x="0" y="2"/>
                      <a:pt x="1" y="1"/>
                    </a:cubicBezTo>
                    <a:cubicBezTo>
                      <a:pt x="1" y="1"/>
                      <a:pt x="1" y="1"/>
                      <a:pt x="1" y="1"/>
                    </a:cubicBezTo>
                    <a:cubicBezTo>
                      <a:pt x="1" y="0"/>
                      <a:pt x="2" y="0"/>
                      <a:pt x="3" y="1"/>
                    </a:cubicBezTo>
                    <a:cubicBezTo>
                      <a:pt x="11" y="8"/>
                      <a:pt x="11" y="8"/>
                      <a:pt x="11"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3" name="Freeform 539">
                <a:extLst>
                  <a:ext uri="{FF2B5EF4-FFF2-40B4-BE49-F238E27FC236}">
                    <a16:creationId xmlns:a16="http://schemas.microsoft.com/office/drawing/2014/main" id="{6B91F34A-3123-462E-A0DF-12F4F7665CE7}"/>
                  </a:ext>
                </a:extLst>
              </p:cNvPr>
              <p:cNvSpPr/>
              <p:nvPr/>
            </p:nvSpPr>
            <p:spPr bwMode="auto">
              <a:xfrm>
                <a:off x="5922963" y="2379663"/>
                <a:ext cx="39688" cy="11113"/>
              </a:xfrm>
              <a:custGeom>
                <a:avLst/>
                <a:gdLst>
                  <a:gd name="T0" fmla="*/ 11 w 13"/>
                  <a:gd name="T1" fmla="*/ 0 h 4"/>
                  <a:gd name="T2" fmla="*/ 13 w 13"/>
                  <a:gd name="T3" fmla="*/ 1 h 4"/>
                  <a:gd name="T4" fmla="*/ 13 w 13"/>
                  <a:gd name="T5" fmla="*/ 1 h 4"/>
                  <a:gd name="T6" fmla="*/ 12 w 13"/>
                  <a:gd name="T7" fmla="*/ 3 h 4"/>
                  <a:gd name="T8" fmla="*/ 1 w 13"/>
                  <a:gd name="T9" fmla="*/ 4 h 4"/>
                  <a:gd name="T10" fmla="*/ 0 w 13"/>
                  <a:gd name="T11" fmla="*/ 3 h 4"/>
                  <a:gd name="T12" fmla="*/ 0 w 13"/>
                  <a:gd name="T13" fmla="*/ 3 h 4"/>
                  <a:gd name="T14" fmla="*/ 1 w 13"/>
                  <a:gd name="T15" fmla="*/ 1 h 4"/>
                  <a:gd name="T16" fmla="*/ 11 w 1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
                    <a:moveTo>
                      <a:pt x="11" y="0"/>
                    </a:moveTo>
                    <a:cubicBezTo>
                      <a:pt x="12" y="0"/>
                      <a:pt x="13" y="0"/>
                      <a:pt x="13" y="1"/>
                    </a:cubicBezTo>
                    <a:cubicBezTo>
                      <a:pt x="13" y="1"/>
                      <a:pt x="13" y="1"/>
                      <a:pt x="13" y="1"/>
                    </a:cubicBezTo>
                    <a:cubicBezTo>
                      <a:pt x="13" y="2"/>
                      <a:pt x="12" y="3"/>
                      <a:pt x="12" y="3"/>
                    </a:cubicBezTo>
                    <a:cubicBezTo>
                      <a:pt x="1" y="4"/>
                      <a:pt x="1" y="4"/>
                      <a:pt x="1" y="4"/>
                    </a:cubicBezTo>
                    <a:cubicBezTo>
                      <a:pt x="1" y="4"/>
                      <a:pt x="0" y="4"/>
                      <a:pt x="0" y="3"/>
                    </a:cubicBezTo>
                    <a:cubicBezTo>
                      <a:pt x="0" y="3"/>
                      <a:pt x="0" y="3"/>
                      <a:pt x="0" y="3"/>
                    </a:cubicBezTo>
                    <a:cubicBezTo>
                      <a:pt x="0" y="2"/>
                      <a:pt x="0" y="1"/>
                      <a:pt x="1" y="1"/>
                    </a:cubicBezTo>
                    <a:cubicBezTo>
                      <a:pt x="11" y="0"/>
                      <a:pt x="11"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4" name="Freeform 540">
                <a:extLst>
                  <a:ext uri="{FF2B5EF4-FFF2-40B4-BE49-F238E27FC236}">
                    <a16:creationId xmlns:a16="http://schemas.microsoft.com/office/drawing/2014/main" id="{89677B96-E719-4E68-8F0F-E92CFE56C4E7}"/>
                  </a:ext>
                </a:extLst>
              </p:cNvPr>
              <p:cNvSpPr/>
              <p:nvPr/>
            </p:nvSpPr>
            <p:spPr bwMode="auto">
              <a:xfrm>
                <a:off x="6242050" y="2370138"/>
                <a:ext cx="38100" cy="12700"/>
              </a:xfrm>
              <a:custGeom>
                <a:avLst/>
                <a:gdLst>
                  <a:gd name="T0" fmla="*/ 1 w 13"/>
                  <a:gd name="T1" fmla="*/ 3 h 4"/>
                  <a:gd name="T2" fmla="*/ 0 w 13"/>
                  <a:gd name="T3" fmla="*/ 1 h 4"/>
                  <a:gd name="T4" fmla="*/ 0 w 13"/>
                  <a:gd name="T5" fmla="*/ 1 h 4"/>
                  <a:gd name="T6" fmla="*/ 2 w 13"/>
                  <a:gd name="T7" fmla="*/ 0 h 4"/>
                  <a:gd name="T8" fmla="*/ 12 w 13"/>
                  <a:gd name="T9" fmla="*/ 1 h 4"/>
                  <a:gd name="T10" fmla="*/ 13 w 13"/>
                  <a:gd name="T11" fmla="*/ 3 h 4"/>
                  <a:gd name="T12" fmla="*/ 13 w 13"/>
                  <a:gd name="T13" fmla="*/ 3 h 4"/>
                  <a:gd name="T14" fmla="*/ 12 w 13"/>
                  <a:gd name="T15" fmla="*/ 4 h 4"/>
                  <a:gd name="T16" fmla="*/ 1 w 13"/>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
                    <a:moveTo>
                      <a:pt x="1" y="3"/>
                    </a:moveTo>
                    <a:cubicBezTo>
                      <a:pt x="1" y="3"/>
                      <a:pt x="0" y="2"/>
                      <a:pt x="0" y="1"/>
                    </a:cubicBezTo>
                    <a:cubicBezTo>
                      <a:pt x="0" y="1"/>
                      <a:pt x="0" y="1"/>
                      <a:pt x="0" y="1"/>
                    </a:cubicBezTo>
                    <a:cubicBezTo>
                      <a:pt x="0" y="0"/>
                      <a:pt x="1" y="0"/>
                      <a:pt x="2" y="0"/>
                    </a:cubicBezTo>
                    <a:cubicBezTo>
                      <a:pt x="12" y="1"/>
                      <a:pt x="12" y="1"/>
                      <a:pt x="12" y="1"/>
                    </a:cubicBezTo>
                    <a:cubicBezTo>
                      <a:pt x="13" y="1"/>
                      <a:pt x="13" y="2"/>
                      <a:pt x="13" y="3"/>
                    </a:cubicBezTo>
                    <a:cubicBezTo>
                      <a:pt x="13" y="3"/>
                      <a:pt x="13" y="3"/>
                      <a:pt x="13" y="3"/>
                    </a:cubicBezTo>
                    <a:cubicBezTo>
                      <a:pt x="13" y="4"/>
                      <a:pt x="12" y="4"/>
                      <a:pt x="12" y="4"/>
                    </a:cubicBezTo>
                    <a:cubicBezTo>
                      <a:pt x="1" y="3"/>
                      <a:pt x="1"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5" name="Freeform 541">
                <a:extLst>
                  <a:ext uri="{FF2B5EF4-FFF2-40B4-BE49-F238E27FC236}">
                    <a16:creationId xmlns:a16="http://schemas.microsoft.com/office/drawing/2014/main" id="{55EDDCAE-9451-463A-B7A7-5F5B578F2DA8}"/>
                  </a:ext>
                </a:extLst>
              </p:cNvPr>
              <p:cNvSpPr/>
              <p:nvPr/>
            </p:nvSpPr>
            <p:spPr bwMode="auto">
              <a:xfrm>
                <a:off x="6199188" y="2238375"/>
                <a:ext cx="36513" cy="30163"/>
              </a:xfrm>
              <a:custGeom>
                <a:avLst/>
                <a:gdLst>
                  <a:gd name="T0" fmla="*/ 3 w 12"/>
                  <a:gd name="T1" fmla="*/ 10 h 10"/>
                  <a:gd name="T2" fmla="*/ 1 w 12"/>
                  <a:gd name="T3" fmla="*/ 9 h 10"/>
                  <a:gd name="T4" fmla="*/ 1 w 12"/>
                  <a:gd name="T5" fmla="*/ 9 h 10"/>
                  <a:gd name="T6" fmla="*/ 1 w 12"/>
                  <a:gd name="T7" fmla="*/ 7 h 10"/>
                  <a:gd name="T8" fmla="*/ 9 w 12"/>
                  <a:gd name="T9" fmla="*/ 0 h 10"/>
                  <a:gd name="T10" fmla="*/ 11 w 12"/>
                  <a:gd name="T11" fmla="*/ 1 h 10"/>
                  <a:gd name="T12" fmla="*/ 11 w 12"/>
                  <a:gd name="T13" fmla="*/ 1 h 10"/>
                  <a:gd name="T14" fmla="*/ 11 w 12"/>
                  <a:gd name="T15" fmla="*/ 3 h 10"/>
                  <a:gd name="T16" fmla="*/ 3 w 12"/>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0">
                    <a:moveTo>
                      <a:pt x="3" y="10"/>
                    </a:moveTo>
                    <a:cubicBezTo>
                      <a:pt x="3" y="10"/>
                      <a:pt x="2" y="10"/>
                      <a:pt x="1" y="9"/>
                    </a:cubicBezTo>
                    <a:cubicBezTo>
                      <a:pt x="1" y="9"/>
                      <a:pt x="1" y="9"/>
                      <a:pt x="1" y="9"/>
                    </a:cubicBezTo>
                    <a:cubicBezTo>
                      <a:pt x="0" y="9"/>
                      <a:pt x="0" y="8"/>
                      <a:pt x="1" y="7"/>
                    </a:cubicBezTo>
                    <a:cubicBezTo>
                      <a:pt x="9" y="0"/>
                      <a:pt x="9" y="0"/>
                      <a:pt x="9" y="0"/>
                    </a:cubicBezTo>
                    <a:cubicBezTo>
                      <a:pt x="9" y="0"/>
                      <a:pt x="10" y="0"/>
                      <a:pt x="11" y="1"/>
                    </a:cubicBezTo>
                    <a:cubicBezTo>
                      <a:pt x="11" y="1"/>
                      <a:pt x="11" y="1"/>
                      <a:pt x="11" y="1"/>
                    </a:cubicBezTo>
                    <a:cubicBezTo>
                      <a:pt x="12" y="1"/>
                      <a:pt x="12" y="2"/>
                      <a:pt x="11" y="3"/>
                    </a:cubicBezTo>
                    <a:cubicBezTo>
                      <a:pt x="3" y="10"/>
                      <a:pt x="3" y="10"/>
                      <a:pt x="3"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6" name="Freeform 542">
                <a:extLst>
                  <a:ext uri="{FF2B5EF4-FFF2-40B4-BE49-F238E27FC236}">
                    <a16:creationId xmlns:a16="http://schemas.microsoft.com/office/drawing/2014/main" id="{88934475-B3AA-45F4-8859-2F621E396DC6}"/>
                  </a:ext>
                </a:extLst>
              </p:cNvPr>
              <p:cNvSpPr>
                <a:spLocks noEditPoints="1"/>
              </p:cNvSpPr>
              <p:nvPr/>
            </p:nvSpPr>
            <p:spPr bwMode="auto">
              <a:xfrm>
                <a:off x="5986463" y="2241550"/>
                <a:ext cx="219075" cy="306388"/>
              </a:xfrm>
              <a:custGeom>
                <a:avLst/>
                <a:gdLst>
                  <a:gd name="T0" fmla="*/ 48 w 73"/>
                  <a:gd name="T1" fmla="*/ 87 h 102"/>
                  <a:gd name="T2" fmla="*/ 47 w 73"/>
                  <a:gd name="T3" fmla="*/ 90 h 102"/>
                  <a:gd name="T4" fmla="*/ 45 w 73"/>
                  <a:gd name="T5" fmla="*/ 90 h 102"/>
                  <a:gd name="T6" fmla="*/ 28 w 73"/>
                  <a:gd name="T7" fmla="*/ 90 h 102"/>
                  <a:gd name="T8" fmla="*/ 26 w 73"/>
                  <a:gd name="T9" fmla="*/ 90 h 102"/>
                  <a:gd name="T10" fmla="*/ 25 w 73"/>
                  <a:gd name="T11" fmla="*/ 87 h 102"/>
                  <a:gd name="T12" fmla="*/ 25 w 73"/>
                  <a:gd name="T13" fmla="*/ 77 h 102"/>
                  <a:gd name="T14" fmla="*/ 48 w 73"/>
                  <a:gd name="T15" fmla="*/ 77 h 102"/>
                  <a:gd name="T16" fmla="*/ 48 w 73"/>
                  <a:gd name="T17" fmla="*/ 87 h 102"/>
                  <a:gd name="T18" fmla="*/ 23 w 73"/>
                  <a:gd name="T19" fmla="*/ 18 h 102"/>
                  <a:gd name="T20" fmla="*/ 14 w 73"/>
                  <a:gd name="T21" fmla="*/ 36 h 102"/>
                  <a:gd name="T22" fmla="*/ 22 w 73"/>
                  <a:gd name="T23" fmla="*/ 54 h 102"/>
                  <a:gd name="T24" fmla="*/ 22 w 73"/>
                  <a:gd name="T25" fmla="*/ 56 h 102"/>
                  <a:gd name="T26" fmla="*/ 22 w 73"/>
                  <a:gd name="T27" fmla="*/ 56 h 102"/>
                  <a:gd name="T28" fmla="*/ 20 w 73"/>
                  <a:gd name="T29" fmla="*/ 56 h 102"/>
                  <a:gd name="T30" fmla="*/ 10 w 73"/>
                  <a:gd name="T31" fmla="*/ 36 h 102"/>
                  <a:gd name="T32" fmla="*/ 21 w 73"/>
                  <a:gd name="T33" fmla="*/ 15 h 102"/>
                  <a:gd name="T34" fmla="*/ 23 w 73"/>
                  <a:gd name="T35" fmla="*/ 16 h 102"/>
                  <a:gd name="T36" fmla="*/ 23 w 73"/>
                  <a:gd name="T37" fmla="*/ 16 h 102"/>
                  <a:gd name="T38" fmla="*/ 23 w 73"/>
                  <a:gd name="T39" fmla="*/ 18 h 102"/>
                  <a:gd name="T40" fmla="*/ 73 w 73"/>
                  <a:gd name="T41" fmla="*/ 36 h 102"/>
                  <a:gd name="T42" fmla="*/ 37 w 73"/>
                  <a:gd name="T43" fmla="*/ 0 h 102"/>
                  <a:gd name="T44" fmla="*/ 0 w 73"/>
                  <a:gd name="T45" fmla="*/ 36 h 102"/>
                  <a:gd name="T46" fmla="*/ 22 w 73"/>
                  <a:gd name="T47" fmla="*/ 70 h 102"/>
                  <a:gd name="T48" fmla="*/ 22 w 73"/>
                  <a:gd name="T49" fmla="*/ 77 h 102"/>
                  <a:gd name="T50" fmla="*/ 22 w 73"/>
                  <a:gd name="T51" fmla="*/ 87 h 102"/>
                  <a:gd name="T52" fmla="*/ 27 w 73"/>
                  <a:gd name="T53" fmla="*/ 94 h 102"/>
                  <a:gd name="T54" fmla="*/ 28 w 73"/>
                  <a:gd name="T55" fmla="*/ 96 h 102"/>
                  <a:gd name="T56" fmla="*/ 34 w 73"/>
                  <a:gd name="T57" fmla="*/ 102 h 102"/>
                  <a:gd name="T58" fmla="*/ 39 w 73"/>
                  <a:gd name="T59" fmla="*/ 102 h 102"/>
                  <a:gd name="T60" fmla="*/ 46 w 73"/>
                  <a:gd name="T61" fmla="*/ 96 h 102"/>
                  <a:gd name="T62" fmla="*/ 46 w 73"/>
                  <a:gd name="T63" fmla="*/ 94 h 102"/>
                  <a:gd name="T64" fmla="*/ 52 w 73"/>
                  <a:gd name="T65" fmla="*/ 87 h 102"/>
                  <a:gd name="T66" fmla="*/ 52 w 73"/>
                  <a:gd name="T67" fmla="*/ 74 h 102"/>
                  <a:gd name="T68" fmla="*/ 52 w 73"/>
                  <a:gd name="T69" fmla="*/ 70 h 102"/>
                  <a:gd name="T70" fmla="*/ 73 w 73"/>
                  <a:gd name="T71" fmla="*/ 3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 h="102">
                    <a:moveTo>
                      <a:pt x="48" y="87"/>
                    </a:moveTo>
                    <a:cubicBezTo>
                      <a:pt x="48" y="88"/>
                      <a:pt x="48" y="89"/>
                      <a:pt x="47" y="90"/>
                    </a:cubicBezTo>
                    <a:cubicBezTo>
                      <a:pt x="47" y="90"/>
                      <a:pt x="46" y="90"/>
                      <a:pt x="45" y="90"/>
                    </a:cubicBezTo>
                    <a:cubicBezTo>
                      <a:pt x="28" y="90"/>
                      <a:pt x="28" y="90"/>
                      <a:pt x="28" y="90"/>
                    </a:cubicBezTo>
                    <a:cubicBezTo>
                      <a:pt x="27" y="90"/>
                      <a:pt x="27" y="90"/>
                      <a:pt x="26" y="90"/>
                    </a:cubicBezTo>
                    <a:cubicBezTo>
                      <a:pt x="25" y="89"/>
                      <a:pt x="25" y="88"/>
                      <a:pt x="25" y="87"/>
                    </a:cubicBezTo>
                    <a:cubicBezTo>
                      <a:pt x="25" y="77"/>
                      <a:pt x="25" y="77"/>
                      <a:pt x="25" y="77"/>
                    </a:cubicBezTo>
                    <a:cubicBezTo>
                      <a:pt x="48" y="77"/>
                      <a:pt x="48" y="77"/>
                      <a:pt x="48" y="77"/>
                    </a:cubicBezTo>
                    <a:cubicBezTo>
                      <a:pt x="48" y="87"/>
                      <a:pt x="48" y="87"/>
                      <a:pt x="48" y="87"/>
                    </a:cubicBezTo>
                    <a:close/>
                    <a:moveTo>
                      <a:pt x="23" y="18"/>
                    </a:moveTo>
                    <a:cubicBezTo>
                      <a:pt x="17" y="22"/>
                      <a:pt x="14" y="29"/>
                      <a:pt x="14" y="36"/>
                    </a:cubicBezTo>
                    <a:cubicBezTo>
                      <a:pt x="14" y="43"/>
                      <a:pt x="17" y="50"/>
                      <a:pt x="22" y="54"/>
                    </a:cubicBezTo>
                    <a:cubicBezTo>
                      <a:pt x="23" y="54"/>
                      <a:pt x="23" y="55"/>
                      <a:pt x="22" y="56"/>
                    </a:cubicBezTo>
                    <a:cubicBezTo>
                      <a:pt x="22" y="56"/>
                      <a:pt x="22" y="56"/>
                      <a:pt x="22" y="56"/>
                    </a:cubicBezTo>
                    <a:cubicBezTo>
                      <a:pt x="22" y="57"/>
                      <a:pt x="20" y="57"/>
                      <a:pt x="20" y="56"/>
                    </a:cubicBezTo>
                    <a:cubicBezTo>
                      <a:pt x="14" y="52"/>
                      <a:pt x="10" y="44"/>
                      <a:pt x="10" y="36"/>
                    </a:cubicBezTo>
                    <a:cubicBezTo>
                      <a:pt x="10" y="28"/>
                      <a:pt x="14" y="20"/>
                      <a:pt x="21" y="15"/>
                    </a:cubicBezTo>
                    <a:cubicBezTo>
                      <a:pt x="22" y="15"/>
                      <a:pt x="23" y="15"/>
                      <a:pt x="23" y="16"/>
                    </a:cubicBezTo>
                    <a:cubicBezTo>
                      <a:pt x="23" y="16"/>
                      <a:pt x="23" y="16"/>
                      <a:pt x="23" y="16"/>
                    </a:cubicBezTo>
                    <a:cubicBezTo>
                      <a:pt x="24" y="16"/>
                      <a:pt x="24" y="17"/>
                      <a:pt x="23" y="18"/>
                    </a:cubicBezTo>
                    <a:close/>
                    <a:moveTo>
                      <a:pt x="73" y="36"/>
                    </a:moveTo>
                    <a:cubicBezTo>
                      <a:pt x="73" y="16"/>
                      <a:pt x="57" y="0"/>
                      <a:pt x="37" y="0"/>
                    </a:cubicBezTo>
                    <a:cubicBezTo>
                      <a:pt x="16" y="0"/>
                      <a:pt x="0" y="16"/>
                      <a:pt x="0" y="36"/>
                    </a:cubicBezTo>
                    <a:cubicBezTo>
                      <a:pt x="0" y="51"/>
                      <a:pt x="9" y="64"/>
                      <a:pt x="22" y="70"/>
                    </a:cubicBezTo>
                    <a:cubicBezTo>
                      <a:pt x="22" y="77"/>
                      <a:pt x="22" y="77"/>
                      <a:pt x="22" y="77"/>
                    </a:cubicBezTo>
                    <a:cubicBezTo>
                      <a:pt x="22" y="87"/>
                      <a:pt x="22" y="87"/>
                      <a:pt x="22" y="87"/>
                    </a:cubicBezTo>
                    <a:cubicBezTo>
                      <a:pt x="22" y="90"/>
                      <a:pt x="24" y="93"/>
                      <a:pt x="27" y="94"/>
                    </a:cubicBezTo>
                    <a:cubicBezTo>
                      <a:pt x="27" y="95"/>
                      <a:pt x="27" y="96"/>
                      <a:pt x="28" y="96"/>
                    </a:cubicBezTo>
                    <a:cubicBezTo>
                      <a:pt x="29" y="100"/>
                      <a:pt x="32" y="102"/>
                      <a:pt x="34" y="102"/>
                    </a:cubicBezTo>
                    <a:cubicBezTo>
                      <a:pt x="39" y="102"/>
                      <a:pt x="39" y="102"/>
                      <a:pt x="39" y="102"/>
                    </a:cubicBezTo>
                    <a:cubicBezTo>
                      <a:pt x="41" y="102"/>
                      <a:pt x="44" y="100"/>
                      <a:pt x="46" y="96"/>
                    </a:cubicBezTo>
                    <a:cubicBezTo>
                      <a:pt x="46" y="96"/>
                      <a:pt x="46" y="95"/>
                      <a:pt x="46" y="94"/>
                    </a:cubicBezTo>
                    <a:cubicBezTo>
                      <a:pt x="49" y="93"/>
                      <a:pt x="52" y="90"/>
                      <a:pt x="52" y="87"/>
                    </a:cubicBezTo>
                    <a:cubicBezTo>
                      <a:pt x="52" y="74"/>
                      <a:pt x="52" y="74"/>
                      <a:pt x="52" y="74"/>
                    </a:cubicBezTo>
                    <a:cubicBezTo>
                      <a:pt x="52" y="70"/>
                      <a:pt x="52" y="70"/>
                      <a:pt x="52" y="70"/>
                    </a:cubicBezTo>
                    <a:cubicBezTo>
                      <a:pt x="64" y="64"/>
                      <a:pt x="73" y="51"/>
                      <a:pt x="73"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7" name="Freeform 543">
                <a:extLst>
                  <a:ext uri="{FF2B5EF4-FFF2-40B4-BE49-F238E27FC236}">
                    <a16:creationId xmlns:a16="http://schemas.microsoft.com/office/drawing/2014/main" id="{3886CC9B-F1AD-4618-92AF-37AB62006FF7}"/>
                  </a:ext>
                </a:extLst>
              </p:cNvPr>
              <p:cNvSpPr/>
              <p:nvPr/>
            </p:nvSpPr>
            <p:spPr bwMode="auto">
              <a:xfrm>
                <a:off x="6076950" y="3479800"/>
                <a:ext cx="17463" cy="26988"/>
              </a:xfrm>
              <a:custGeom>
                <a:avLst/>
                <a:gdLst>
                  <a:gd name="T0" fmla="*/ 0 w 6"/>
                  <a:gd name="T1" fmla="*/ 4 h 9"/>
                  <a:gd name="T2" fmla="*/ 6 w 6"/>
                  <a:gd name="T3" fmla="*/ 9 h 9"/>
                  <a:gd name="T4" fmla="*/ 6 w 6"/>
                  <a:gd name="T5" fmla="*/ 0 h 9"/>
                  <a:gd name="T6" fmla="*/ 2 w 6"/>
                  <a:gd name="T7" fmla="*/ 1 h 9"/>
                  <a:gd name="T8" fmla="*/ 0 w 6"/>
                  <a:gd name="T9" fmla="*/ 4 h 9"/>
                </a:gdLst>
                <a:ahLst/>
                <a:cxnLst>
                  <a:cxn ang="0">
                    <a:pos x="T0" y="T1"/>
                  </a:cxn>
                  <a:cxn ang="0">
                    <a:pos x="T2" y="T3"/>
                  </a:cxn>
                  <a:cxn ang="0">
                    <a:pos x="T4" y="T5"/>
                  </a:cxn>
                  <a:cxn ang="0">
                    <a:pos x="T6" y="T7"/>
                  </a:cxn>
                  <a:cxn ang="0">
                    <a:pos x="T8" y="T9"/>
                  </a:cxn>
                </a:cxnLst>
                <a:rect l="0" t="0" r="r" b="b"/>
                <a:pathLst>
                  <a:path w="6" h="9">
                    <a:moveTo>
                      <a:pt x="0" y="4"/>
                    </a:moveTo>
                    <a:cubicBezTo>
                      <a:pt x="0" y="7"/>
                      <a:pt x="2" y="9"/>
                      <a:pt x="6" y="9"/>
                    </a:cubicBezTo>
                    <a:cubicBezTo>
                      <a:pt x="6" y="0"/>
                      <a:pt x="6" y="0"/>
                      <a:pt x="6" y="0"/>
                    </a:cubicBezTo>
                    <a:cubicBezTo>
                      <a:pt x="4" y="0"/>
                      <a:pt x="3" y="0"/>
                      <a:pt x="2" y="1"/>
                    </a:cubicBezTo>
                    <a:cubicBezTo>
                      <a:pt x="1" y="2"/>
                      <a:pt x="0" y="3"/>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8" name="Freeform 544">
                <a:extLst>
                  <a:ext uri="{FF2B5EF4-FFF2-40B4-BE49-F238E27FC236}">
                    <a16:creationId xmlns:a16="http://schemas.microsoft.com/office/drawing/2014/main" id="{89BF28A3-8E20-4475-9D52-239A46B38623}"/>
                  </a:ext>
                </a:extLst>
              </p:cNvPr>
              <p:cNvSpPr/>
              <p:nvPr/>
            </p:nvSpPr>
            <p:spPr bwMode="auto">
              <a:xfrm>
                <a:off x="6107113" y="3529013"/>
                <a:ext cx="17463" cy="33338"/>
              </a:xfrm>
              <a:custGeom>
                <a:avLst/>
                <a:gdLst>
                  <a:gd name="T0" fmla="*/ 0 w 6"/>
                  <a:gd name="T1" fmla="*/ 0 h 11"/>
                  <a:gd name="T2" fmla="*/ 0 w 6"/>
                  <a:gd name="T3" fmla="*/ 11 h 11"/>
                  <a:gd name="T4" fmla="*/ 4 w 6"/>
                  <a:gd name="T5" fmla="*/ 10 h 11"/>
                  <a:gd name="T6" fmla="*/ 6 w 6"/>
                  <a:gd name="T7" fmla="*/ 6 h 11"/>
                  <a:gd name="T8" fmla="*/ 0 w 6"/>
                  <a:gd name="T9" fmla="*/ 0 h 11"/>
                </a:gdLst>
                <a:ahLst/>
                <a:cxnLst>
                  <a:cxn ang="0">
                    <a:pos x="T0" y="T1"/>
                  </a:cxn>
                  <a:cxn ang="0">
                    <a:pos x="T2" y="T3"/>
                  </a:cxn>
                  <a:cxn ang="0">
                    <a:pos x="T4" y="T5"/>
                  </a:cxn>
                  <a:cxn ang="0">
                    <a:pos x="T6" y="T7"/>
                  </a:cxn>
                  <a:cxn ang="0">
                    <a:pos x="T8" y="T9"/>
                  </a:cxn>
                </a:cxnLst>
                <a:rect l="0" t="0" r="r" b="b"/>
                <a:pathLst>
                  <a:path w="6" h="11">
                    <a:moveTo>
                      <a:pt x="0" y="0"/>
                    </a:moveTo>
                    <a:cubicBezTo>
                      <a:pt x="0" y="11"/>
                      <a:pt x="0" y="11"/>
                      <a:pt x="0" y="11"/>
                    </a:cubicBezTo>
                    <a:cubicBezTo>
                      <a:pt x="2" y="11"/>
                      <a:pt x="3" y="11"/>
                      <a:pt x="4" y="10"/>
                    </a:cubicBezTo>
                    <a:cubicBezTo>
                      <a:pt x="5" y="9"/>
                      <a:pt x="6" y="7"/>
                      <a:pt x="6" y="6"/>
                    </a:cubicBezTo>
                    <a:cubicBezTo>
                      <a:pt x="6" y="3"/>
                      <a:pt x="4"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9" name="Freeform 545">
                <a:extLst>
                  <a:ext uri="{FF2B5EF4-FFF2-40B4-BE49-F238E27FC236}">
                    <a16:creationId xmlns:a16="http://schemas.microsoft.com/office/drawing/2014/main" id="{73DA5E7F-B9EC-45A2-86F4-9E4D2967D442}"/>
                  </a:ext>
                </a:extLst>
              </p:cNvPr>
              <p:cNvSpPr/>
              <p:nvPr/>
            </p:nvSpPr>
            <p:spPr bwMode="auto">
              <a:xfrm>
                <a:off x="6027738" y="3294063"/>
                <a:ext cx="150813" cy="66675"/>
              </a:xfrm>
              <a:custGeom>
                <a:avLst/>
                <a:gdLst>
                  <a:gd name="T0" fmla="*/ 36 w 50"/>
                  <a:gd name="T1" fmla="*/ 22 h 22"/>
                  <a:gd name="T2" fmla="*/ 36 w 50"/>
                  <a:gd name="T3" fmla="*/ 22 h 22"/>
                  <a:gd name="T4" fmla="*/ 44 w 50"/>
                  <a:gd name="T5" fmla="*/ 10 h 22"/>
                  <a:gd name="T6" fmla="*/ 24 w 50"/>
                  <a:gd name="T7" fmla="*/ 0 h 22"/>
                  <a:gd name="T8" fmla="*/ 5 w 50"/>
                  <a:gd name="T9" fmla="*/ 10 h 22"/>
                  <a:gd name="T10" fmla="*/ 12 w 50"/>
                  <a:gd name="T11" fmla="*/ 22 h 22"/>
                  <a:gd name="T12" fmla="*/ 13 w 50"/>
                  <a:gd name="T13" fmla="*/ 22 h 22"/>
                  <a:gd name="T14" fmla="*/ 36 w 50"/>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2">
                    <a:moveTo>
                      <a:pt x="36" y="22"/>
                    </a:moveTo>
                    <a:cubicBezTo>
                      <a:pt x="36" y="22"/>
                      <a:pt x="36" y="22"/>
                      <a:pt x="36" y="22"/>
                    </a:cubicBezTo>
                    <a:cubicBezTo>
                      <a:pt x="39" y="19"/>
                      <a:pt x="41" y="15"/>
                      <a:pt x="44" y="10"/>
                    </a:cubicBezTo>
                    <a:cubicBezTo>
                      <a:pt x="50" y="0"/>
                      <a:pt x="35" y="0"/>
                      <a:pt x="24" y="0"/>
                    </a:cubicBezTo>
                    <a:cubicBezTo>
                      <a:pt x="14" y="0"/>
                      <a:pt x="0" y="0"/>
                      <a:pt x="5" y="10"/>
                    </a:cubicBezTo>
                    <a:cubicBezTo>
                      <a:pt x="7" y="15"/>
                      <a:pt x="10" y="19"/>
                      <a:pt x="12" y="22"/>
                    </a:cubicBezTo>
                    <a:cubicBezTo>
                      <a:pt x="13" y="22"/>
                      <a:pt x="13" y="22"/>
                      <a:pt x="13" y="22"/>
                    </a:cubicBezTo>
                    <a:cubicBezTo>
                      <a:pt x="36" y="22"/>
                      <a:pt x="36" y="22"/>
                      <a:pt x="3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0" name="Freeform 546">
                <a:extLst>
                  <a:ext uri="{FF2B5EF4-FFF2-40B4-BE49-F238E27FC236}">
                    <a16:creationId xmlns:a16="http://schemas.microsoft.com/office/drawing/2014/main" id="{3E258040-31EA-4A06-95FF-CA7C2A26FC2F}"/>
                  </a:ext>
                </a:extLst>
              </p:cNvPr>
              <p:cNvSpPr>
                <a:spLocks noEditPoints="1"/>
              </p:cNvSpPr>
              <p:nvPr/>
            </p:nvSpPr>
            <p:spPr bwMode="auto">
              <a:xfrm>
                <a:off x="5969000" y="3378200"/>
                <a:ext cx="266700" cy="269875"/>
              </a:xfrm>
              <a:custGeom>
                <a:avLst/>
                <a:gdLst>
                  <a:gd name="T0" fmla="*/ 55 w 89"/>
                  <a:gd name="T1" fmla="*/ 63 h 90"/>
                  <a:gd name="T2" fmla="*/ 46 w 89"/>
                  <a:gd name="T3" fmla="*/ 66 h 90"/>
                  <a:gd name="T4" fmla="*/ 46 w 89"/>
                  <a:gd name="T5" fmla="*/ 72 h 90"/>
                  <a:gd name="T6" fmla="*/ 42 w 89"/>
                  <a:gd name="T7" fmla="*/ 72 h 90"/>
                  <a:gd name="T8" fmla="*/ 42 w 89"/>
                  <a:gd name="T9" fmla="*/ 66 h 90"/>
                  <a:gd name="T10" fmla="*/ 29 w 89"/>
                  <a:gd name="T11" fmla="*/ 56 h 90"/>
                  <a:gd name="T12" fmla="*/ 35 w 89"/>
                  <a:gd name="T13" fmla="*/ 55 h 90"/>
                  <a:gd name="T14" fmla="*/ 42 w 89"/>
                  <a:gd name="T15" fmla="*/ 61 h 90"/>
                  <a:gd name="T16" fmla="*/ 42 w 89"/>
                  <a:gd name="T17" fmla="*/ 50 h 90"/>
                  <a:gd name="T18" fmla="*/ 32 w 89"/>
                  <a:gd name="T19" fmla="*/ 46 h 90"/>
                  <a:gd name="T20" fmla="*/ 30 w 89"/>
                  <a:gd name="T21" fmla="*/ 39 h 90"/>
                  <a:gd name="T22" fmla="*/ 42 w 89"/>
                  <a:gd name="T23" fmla="*/ 29 h 90"/>
                  <a:gd name="T24" fmla="*/ 42 w 89"/>
                  <a:gd name="T25" fmla="*/ 24 h 90"/>
                  <a:gd name="T26" fmla="*/ 46 w 89"/>
                  <a:gd name="T27" fmla="*/ 24 h 90"/>
                  <a:gd name="T28" fmla="*/ 46 w 89"/>
                  <a:gd name="T29" fmla="*/ 29 h 90"/>
                  <a:gd name="T30" fmla="*/ 57 w 89"/>
                  <a:gd name="T31" fmla="*/ 37 h 90"/>
                  <a:gd name="T32" fmla="*/ 51 w 89"/>
                  <a:gd name="T33" fmla="*/ 38 h 90"/>
                  <a:gd name="T34" fmla="*/ 46 w 89"/>
                  <a:gd name="T35" fmla="*/ 34 h 90"/>
                  <a:gd name="T36" fmla="*/ 46 w 89"/>
                  <a:gd name="T37" fmla="*/ 44 h 90"/>
                  <a:gd name="T38" fmla="*/ 53 w 89"/>
                  <a:gd name="T39" fmla="*/ 46 h 90"/>
                  <a:gd name="T40" fmla="*/ 57 w 89"/>
                  <a:gd name="T41" fmla="*/ 49 h 90"/>
                  <a:gd name="T42" fmla="*/ 58 w 89"/>
                  <a:gd name="T43" fmla="*/ 55 h 90"/>
                  <a:gd name="T44" fmla="*/ 55 w 89"/>
                  <a:gd name="T45" fmla="*/ 63 h 90"/>
                  <a:gd name="T46" fmla="*/ 59 w 89"/>
                  <a:gd name="T47" fmla="*/ 1 h 90"/>
                  <a:gd name="T48" fmla="*/ 56 w 89"/>
                  <a:gd name="T49" fmla="*/ 4 h 90"/>
                  <a:gd name="T50" fmla="*/ 33 w 89"/>
                  <a:gd name="T51" fmla="*/ 4 h 90"/>
                  <a:gd name="T52" fmla="*/ 30 w 89"/>
                  <a:gd name="T53" fmla="*/ 0 h 90"/>
                  <a:gd name="T54" fmla="*/ 0 w 89"/>
                  <a:gd name="T55" fmla="*/ 57 h 90"/>
                  <a:gd name="T56" fmla="*/ 44 w 89"/>
                  <a:gd name="T57" fmla="*/ 90 h 90"/>
                  <a:gd name="T58" fmla="*/ 89 w 89"/>
                  <a:gd name="T59" fmla="*/ 57 h 90"/>
                  <a:gd name="T60" fmla="*/ 59 w 89"/>
                  <a:gd name="T61" fmla="*/ 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90">
                    <a:moveTo>
                      <a:pt x="55" y="63"/>
                    </a:moveTo>
                    <a:cubicBezTo>
                      <a:pt x="53" y="65"/>
                      <a:pt x="50" y="66"/>
                      <a:pt x="46" y="66"/>
                    </a:cubicBezTo>
                    <a:cubicBezTo>
                      <a:pt x="46" y="72"/>
                      <a:pt x="46" y="72"/>
                      <a:pt x="46" y="72"/>
                    </a:cubicBezTo>
                    <a:cubicBezTo>
                      <a:pt x="42" y="72"/>
                      <a:pt x="42" y="72"/>
                      <a:pt x="42" y="72"/>
                    </a:cubicBezTo>
                    <a:cubicBezTo>
                      <a:pt x="42" y="66"/>
                      <a:pt x="42" y="66"/>
                      <a:pt x="42" y="66"/>
                    </a:cubicBezTo>
                    <a:cubicBezTo>
                      <a:pt x="35" y="66"/>
                      <a:pt x="31" y="62"/>
                      <a:pt x="29" y="56"/>
                    </a:cubicBezTo>
                    <a:cubicBezTo>
                      <a:pt x="35" y="55"/>
                      <a:pt x="35" y="55"/>
                      <a:pt x="35" y="55"/>
                    </a:cubicBezTo>
                    <a:cubicBezTo>
                      <a:pt x="36" y="59"/>
                      <a:pt x="38" y="61"/>
                      <a:pt x="42" y="61"/>
                    </a:cubicBezTo>
                    <a:cubicBezTo>
                      <a:pt x="42" y="50"/>
                      <a:pt x="42" y="50"/>
                      <a:pt x="42" y="50"/>
                    </a:cubicBezTo>
                    <a:cubicBezTo>
                      <a:pt x="37" y="49"/>
                      <a:pt x="34" y="48"/>
                      <a:pt x="32" y="46"/>
                    </a:cubicBezTo>
                    <a:cubicBezTo>
                      <a:pt x="31" y="44"/>
                      <a:pt x="30" y="42"/>
                      <a:pt x="30" y="39"/>
                    </a:cubicBezTo>
                    <a:cubicBezTo>
                      <a:pt x="30" y="33"/>
                      <a:pt x="34" y="29"/>
                      <a:pt x="42" y="29"/>
                    </a:cubicBezTo>
                    <a:cubicBezTo>
                      <a:pt x="42" y="24"/>
                      <a:pt x="42" y="24"/>
                      <a:pt x="42" y="24"/>
                    </a:cubicBezTo>
                    <a:cubicBezTo>
                      <a:pt x="46" y="24"/>
                      <a:pt x="46" y="24"/>
                      <a:pt x="46" y="24"/>
                    </a:cubicBezTo>
                    <a:cubicBezTo>
                      <a:pt x="46" y="29"/>
                      <a:pt x="46" y="29"/>
                      <a:pt x="46" y="29"/>
                    </a:cubicBezTo>
                    <a:cubicBezTo>
                      <a:pt x="52" y="29"/>
                      <a:pt x="55" y="32"/>
                      <a:pt x="57" y="37"/>
                    </a:cubicBezTo>
                    <a:cubicBezTo>
                      <a:pt x="51" y="38"/>
                      <a:pt x="51" y="38"/>
                      <a:pt x="51" y="38"/>
                    </a:cubicBezTo>
                    <a:cubicBezTo>
                      <a:pt x="50" y="35"/>
                      <a:pt x="48" y="34"/>
                      <a:pt x="46" y="34"/>
                    </a:cubicBezTo>
                    <a:cubicBezTo>
                      <a:pt x="46" y="44"/>
                      <a:pt x="46" y="44"/>
                      <a:pt x="46" y="44"/>
                    </a:cubicBezTo>
                    <a:cubicBezTo>
                      <a:pt x="50" y="45"/>
                      <a:pt x="52" y="45"/>
                      <a:pt x="53" y="46"/>
                    </a:cubicBezTo>
                    <a:cubicBezTo>
                      <a:pt x="55" y="46"/>
                      <a:pt x="56" y="48"/>
                      <a:pt x="57" y="49"/>
                    </a:cubicBezTo>
                    <a:cubicBezTo>
                      <a:pt x="58" y="51"/>
                      <a:pt x="58" y="53"/>
                      <a:pt x="58" y="55"/>
                    </a:cubicBezTo>
                    <a:cubicBezTo>
                      <a:pt x="58" y="58"/>
                      <a:pt x="57" y="61"/>
                      <a:pt x="55" y="63"/>
                    </a:cubicBezTo>
                    <a:close/>
                    <a:moveTo>
                      <a:pt x="59" y="1"/>
                    </a:moveTo>
                    <a:cubicBezTo>
                      <a:pt x="58" y="3"/>
                      <a:pt x="57" y="4"/>
                      <a:pt x="56" y="4"/>
                    </a:cubicBezTo>
                    <a:cubicBezTo>
                      <a:pt x="33" y="4"/>
                      <a:pt x="33" y="4"/>
                      <a:pt x="33" y="4"/>
                    </a:cubicBezTo>
                    <a:cubicBezTo>
                      <a:pt x="32" y="4"/>
                      <a:pt x="31" y="2"/>
                      <a:pt x="30" y="0"/>
                    </a:cubicBezTo>
                    <a:cubicBezTo>
                      <a:pt x="14" y="10"/>
                      <a:pt x="0" y="36"/>
                      <a:pt x="0" y="57"/>
                    </a:cubicBezTo>
                    <a:cubicBezTo>
                      <a:pt x="0" y="83"/>
                      <a:pt x="20" y="90"/>
                      <a:pt x="44" y="90"/>
                    </a:cubicBezTo>
                    <a:cubicBezTo>
                      <a:pt x="69" y="90"/>
                      <a:pt x="89" y="83"/>
                      <a:pt x="89" y="57"/>
                    </a:cubicBezTo>
                    <a:cubicBezTo>
                      <a:pt x="89" y="37"/>
                      <a:pt x="74" y="12"/>
                      <a:pt x="59"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1" name="Freeform 547">
                <a:extLst>
                  <a:ext uri="{FF2B5EF4-FFF2-40B4-BE49-F238E27FC236}">
                    <a16:creationId xmlns:a16="http://schemas.microsoft.com/office/drawing/2014/main" id="{287ACCB2-90DB-4F72-9CFE-43B35109F42F}"/>
                  </a:ext>
                </a:extLst>
              </p:cNvPr>
              <p:cNvSpPr>
                <a:spLocks noEditPoints="1"/>
              </p:cNvSpPr>
              <p:nvPr/>
            </p:nvSpPr>
            <p:spPr bwMode="auto">
              <a:xfrm>
                <a:off x="6057900" y="4213225"/>
                <a:ext cx="87313" cy="85725"/>
              </a:xfrm>
              <a:custGeom>
                <a:avLst/>
                <a:gdLst>
                  <a:gd name="T0" fmla="*/ 14 w 29"/>
                  <a:gd name="T1" fmla="*/ 22 h 29"/>
                  <a:gd name="T2" fmla="*/ 7 w 29"/>
                  <a:gd name="T3" fmla="*/ 15 h 29"/>
                  <a:gd name="T4" fmla="*/ 14 w 29"/>
                  <a:gd name="T5" fmla="*/ 7 h 29"/>
                  <a:gd name="T6" fmla="*/ 22 w 29"/>
                  <a:gd name="T7" fmla="*/ 15 h 29"/>
                  <a:gd name="T8" fmla="*/ 14 w 29"/>
                  <a:gd name="T9" fmla="*/ 22 h 29"/>
                  <a:gd name="T10" fmla="*/ 29 w 29"/>
                  <a:gd name="T11" fmla="*/ 15 h 29"/>
                  <a:gd name="T12" fmla="*/ 14 w 29"/>
                  <a:gd name="T13" fmla="*/ 0 h 29"/>
                  <a:gd name="T14" fmla="*/ 0 w 29"/>
                  <a:gd name="T15" fmla="*/ 15 h 29"/>
                  <a:gd name="T16" fmla="*/ 10 w 29"/>
                  <a:gd name="T17" fmla="*/ 28 h 29"/>
                  <a:gd name="T18" fmla="*/ 14 w 29"/>
                  <a:gd name="T19" fmla="*/ 29 h 29"/>
                  <a:gd name="T20" fmla="*/ 19 w 29"/>
                  <a:gd name="T21" fmla="*/ 28 h 29"/>
                  <a:gd name="T22" fmla="*/ 29 w 29"/>
                  <a:gd name="T2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9">
                    <a:moveTo>
                      <a:pt x="14" y="22"/>
                    </a:moveTo>
                    <a:cubicBezTo>
                      <a:pt x="10" y="22"/>
                      <a:pt x="7" y="19"/>
                      <a:pt x="7" y="15"/>
                    </a:cubicBezTo>
                    <a:cubicBezTo>
                      <a:pt x="7" y="10"/>
                      <a:pt x="10" y="7"/>
                      <a:pt x="14" y="7"/>
                    </a:cubicBezTo>
                    <a:cubicBezTo>
                      <a:pt x="19" y="7"/>
                      <a:pt x="22" y="10"/>
                      <a:pt x="22" y="15"/>
                    </a:cubicBezTo>
                    <a:cubicBezTo>
                      <a:pt x="22" y="19"/>
                      <a:pt x="19" y="22"/>
                      <a:pt x="14" y="22"/>
                    </a:cubicBezTo>
                    <a:close/>
                    <a:moveTo>
                      <a:pt x="29" y="15"/>
                    </a:moveTo>
                    <a:cubicBezTo>
                      <a:pt x="29" y="6"/>
                      <a:pt x="23" y="0"/>
                      <a:pt x="14" y="0"/>
                    </a:cubicBezTo>
                    <a:cubicBezTo>
                      <a:pt x="6" y="0"/>
                      <a:pt x="0" y="6"/>
                      <a:pt x="0" y="15"/>
                    </a:cubicBezTo>
                    <a:cubicBezTo>
                      <a:pt x="0" y="21"/>
                      <a:pt x="4" y="26"/>
                      <a:pt x="10" y="28"/>
                    </a:cubicBezTo>
                    <a:cubicBezTo>
                      <a:pt x="11" y="29"/>
                      <a:pt x="13" y="29"/>
                      <a:pt x="14" y="29"/>
                    </a:cubicBezTo>
                    <a:cubicBezTo>
                      <a:pt x="16" y="29"/>
                      <a:pt x="18" y="29"/>
                      <a:pt x="19" y="28"/>
                    </a:cubicBezTo>
                    <a:cubicBezTo>
                      <a:pt x="25" y="26"/>
                      <a:pt x="29" y="21"/>
                      <a:pt x="29"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2" name="Freeform 548">
                <a:extLst>
                  <a:ext uri="{FF2B5EF4-FFF2-40B4-BE49-F238E27FC236}">
                    <a16:creationId xmlns:a16="http://schemas.microsoft.com/office/drawing/2014/main" id="{12297218-1A9B-421B-80FE-C491535AF73F}"/>
                  </a:ext>
                </a:extLst>
              </p:cNvPr>
              <p:cNvSpPr/>
              <p:nvPr/>
            </p:nvSpPr>
            <p:spPr bwMode="auto">
              <a:xfrm>
                <a:off x="5945188" y="4405313"/>
                <a:ext cx="55563" cy="53975"/>
              </a:xfrm>
              <a:custGeom>
                <a:avLst/>
                <a:gdLst>
                  <a:gd name="T0" fmla="*/ 22 w 35"/>
                  <a:gd name="T1" fmla="*/ 0 h 34"/>
                  <a:gd name="T2" fmla="*/ 11 w 35"/>
                  <a:gd name="T3" fmla="*/ 13 h 34"/>
                  <a:gd name="T4" fmla="*/ 0 w 35"/>
                  <a:gd name="T5" fmla="*/ 28 h 34"/>
                  <a:gd name="T6" fmla="*/ 18 w 35"/>
                  <a:gd name="T7" fmla="*/ 30 h 34"/>
                  <a:gd name="T8" fmla="*/ 35 w 35"/>
                  <a:gd name="T9" fmla="*/ 34 h 34"/>
                  <a:gd name="T10" fmla="*/ 30 w 35"/>
                  <a:gd name="T11" fmla="*/ 17 h 34"/>
                  <a:gd name="T12" fmla="*/ 22 w 35"/>
                  <a:gd name="T13" fmla="*/ 0 h 34"/>
                  <a:gd name="T14" fmla="*/ 22 w 35"/>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4">
                    <a:moveTo>
                      <a:pt x="22" y="0"/>
                    </a:moveTo>
                    <a:lnTo>
                      <a:pt x="11" y="13"/>
                    </a:lnTo>
                    <a:lnTo>
                      <a:pt x="0" y="28"/>
                    </a:lnTo>
                    <a:lnTo>
                      <a:pt x="18" y="30"/>
                    </a:lnTo>
                    <a:lnTo>
                      <a:pt x="35" y="34"/>
                    </a:lnTo>
                    <a:lnTo>
                      <a:pt x="30" y="17"/>
                    </a:lnTo>
                    <a:lnTo>
                      <a:pt x="22"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3" name="Freeform 549">
                <a:extLst>
                  <a:ext uri="{FF2B5EF4-FFF2-40B4-BE49-F238E27FC236}">
                    <a16:creationId xmlns:a16="http://schemas.microsoft.com/office/drawing/2014/main" id="{EEFCFFB0-CDA6-4DCA-BC81-DDE45B7E80E7}"/>
                  </a:ext>
                </a:extLst>
              </p:cNvPr>
              <p:cNvSpPr/>
              <p:nvPr/>
            </p:nvSpPr>
            <p:spPr bwMode="auto">
              <a:xfrm>
                <a:off x="6202363" y="4405313"/>
                <a:ext cx="57150" cy="53975"/>
              </a:xfrm>
              <a:custGeom>
                <a:avLst/>
                <a:gdLst>
                  <a:gd name="T0" fmla="*/ 36 w 36"/>
                  <a:gd name="T1" fmla="*/ 28 h 34"/>
                  <a:gd name="T2" fmla="*/ 25 w 36"/>
                  <a:gd name="T3" fmla="*/ 13 h 34"/>
                  <a:gd name="T4" fmla="*/ 13 w 36"/>
                  <a:gd name="T5" fmla="*/ 0 h 34"/>
                  <a:gd name="T6" fmla="*/ 6 w 36"/>
                  <a:gd name="T7" fmla="*/ 17 h 34"/>
                  <a:gd name="T8" fmla="*/ 0 w 36"/>
                  <a:gd name="T9" fmla="*/ 34 h 34"/>
                  <a:gd name="T10" fmla="*/ 17 w 36"/>
                  <a:gd name="T11" fmla="*/ 30 h 34"/>
                  <a:gd name="T12" fmla="*/ 36 w 36"/>
                  <a:gd name="T13" fmla="*/ 28 h 34"/>
                  <a:gd name="T14" fmla="*/ 36 w 36"/>
                  <a:gd name="T15" fmla="*/ 28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4">
                    <a:moveTo>
                      <a:pt x="36" y="28"/>
                    </a:moveTo>
                    <a:lnTo>
                      <a:pt x="25" y="13"/>
                    </a:lnTo>
                    <a:lnTo>
                      <a:pt x="13" y="0"/>
                    </a:lnTo>
                    <a:lnTo>
                      <a:pt x="6" y="17"/>
                    </a:lnTo>
                    <a:lnTo>
                      <a:pt x="0" y="34"/>
                    </a:lnTo>
                    <a:lnTo>
                      <a:pt x="17" y="30"/>
                    </a:lnTo>
                    <a:lnTo>
                      <a:pt x="36" y="28"/>
                    </a:lnTo>
                    <a:lnTo>
                      <a:pt x="36"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4" name="Freeform 550">
                <a:extLst>
                  <a:ext uri="{FF2B5EF4-FFF2-40B4-BE49-F238E27FC236}">
                    <a16:creationId xmlns:a16="http://schemas.microsoft.com/office/drawing/2014/main" id="{AB6360C0-1B69-4B38-B02E-14732E5AFE8D}"/>
                  </a:ext>
                </a:extLst>
              </p:cNvPr>
              <p:cNvSpPr/>
              <p:nvPr/>
            </p:nvSpPr>
            <p:spPr bwMode="auto">
              <a:xfrm>
                <a:off x="5953125" y="4305300"/>
                <a:ext cx="298450" cy="266700"/>
              </a:xfrm>
              <a:custGeom>
                <a:avLst/>
                <a:gdLst>
                  <a:gd name="T0" fmla="*/ 98 w 99"/>
                  <a:gd name="T1" fmla="*/ 56 h 89"/>
                  <a:gd name="T2" fmla="*/ 97 w 99"/>
                  <a:gd name="T3" fmla="*/ 51 h 89"/>
                  <a:gd name="T4" fmla="*/ 93 w 99"/>
                  <a:gd name="T5" fmla="*/ 52 h 89"/>
                  <a:gd name="T6" fmla="*/ 89 w 99"/>
                  <a:gd name="T7" fmla="*/ 53 h 89"/>
                  <a:gd name="T8" fmla="*/ 84 w 99"/>
                  <a:gd name="T9" fmla="*/ 59 h 89"/>
                  <a:gd name="T10" fmla="*/ 58 w 99"/>
                  <a:gd name="T11" fmla="*/ 59 h 89"/>
                  <a:gd name="T12" fmla="*/ 55 w 99"/>
                  <a:gd name="T13" fmla="*/ 13 h 89"/>
                  <a:gd name="T14" fmla="*/ 67 w 99"/>
                  <a:gd name="T15" fmla="*/ 13 h 89"/>
                  <a:gd name="T16" fmla="*/ 70 w 99"/>
                  <a:gd name="T17" fmla="*/ 9 h 89"/>
                  <a:gd name="T18" fmla="*/ 70 w 99"/>
                  <a:gd name="T19" fmla="*/ 9 h 89"/>
                  <a:gd name="T20" fmla="*/ 67 w 99"/>
                  <a:gd name="T21" fmla="*/ 6 h 89"/>
                  <a:gd name="T22" fmla="*/ 55 w 99"/>
                  <a:gd name="T23" fmla="*/ 6 h 89"/>
                  <a:gd name="T24" fmla="*/ 54 w 99"/>
                  <a:gd name="T25" fmla="*/ 0 h 89"/>
                  <a:gd name="T26" fmla="*/ 49 w 99"/>
                  <a:gd name="T27" fmla="*/ 1 h 89"/>
                  <a:gd name="T28" fmla="*/ 44 w 99"/>
                  <a:gd name="T29" fmla="*/ 0 h 89"/>
                  <a:gd name="T30" fmla="*/ 44 w 99"/>
                  <a:gd name="T31" fmla="*/ 6 h 89"/>
                  <a:gd name="T32" fmla="*/ 32 w 99"/>
                  <a:gd name="T33" fmla="*/ 6 h 89"/>
                  <a:gd name="T34" fmla="*/ 29 w 99"/>
                  <a:gd name="T35" fmla="*/ 9 h 89"/>
                  <a:gd name="T36" fmla="*/ 29 w 99"/>
                  <a:gd name="T37" fmla="*/ 9 h 89"/>
                  <a:gd name="T38" fmla="*/ 32 w 99"/>
                  <a:gd name="T39" fmla="*/ 13 h 89"/>
                  <a:gd name="T40" fmla="*/ 44 w 99"/>
                  <a:gd name="T41" fmla="*/ 13 h 89"/>
                  <a:gd name="T42" fmla="*/ 41 w 99"/>
                  <a:gd name="T43" fmla="*/ 59 h 89"/>
                  <a:gd name="T44" fmla="*/ 15 w 99"/>
                  <a:gd name="T45" fmla="*/ 59 h 89"/>
                  <a:gd name="T46" fmla="*/ 10 w 99"/>
                  <a:gd name="T47" fmla="*/ 53 h 89"/>
                  <a:gd name="T48" fmla="*/ 6 w 99"/>
                  <a:gd name="T49" fmla="*/ 52 h 89"/>
                  <a:gd name="T50" fmla="*/ 2 w 99"/>
                  <a:gd name="T51" fmla="*/ 51 h 89"/>
                  <a:gd name="T52" fmla="*/ 1 w 99"/>
                  <a:gd name="T53" fmla="*/ 56 h 89"/>
                  <a:gd name="T54" fmla="*/ 15 w 99"/>
                  <a:gd name="T55" fmla="*/ 73 h 89"/>
                  <a:gd name="T56" fmla="*/ 22 w 99"/>
                  <a:gd name="T57" fmla="*/ 75 h 89"/>
                  <a:gd name="T58" fmla="*/ 47 w 99"/>
                  <a:gd name="T59" fmla="*/ 87 h 89"/>
                  <a:gd name="T60" fmla="*/ 52 w 99"/>
                  <a:gd name="T61" fmla="*/ 87 h 89"/>
                  <a:gd name="T62" fmla="*/ 77 w 99"/>
                  <a:gd name="T63" fmla="*/ 75 h 89"/>
                  <a:gd name="T64" fmla="*/ 84 w 99"/>
                  <a:gd name="T65" fmla="*/ 73 h 89"/>
                  <a:gd name="T66" fmla="*/ 98 w 99"/>
                  <a:gd name="T67"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 h="89">
                    <a:moveTo>
                      <a:pt x="98" y="56"/>
                    </a:moveTo>
                    <a:cubicBezTo>
                      <a:pt x="98" y="55"/>
                      <a:pt x="97" y="53"/>
                      <a:pt x="97" y="51"/>
                    </a:cubicBezTo>
                    <a:cubicBezTo>
                      <a:pt x="93" y="52"/>
                      <a:pt x="93" y="52"/>
                      <a:pt x="93" y="52"/>
                    </a:cubicBezTo>
                    <a:cubicBezTo>
                      <a:pt x="89" y="53"/>
                      <a:pt x="89" y="53"/>
                      <a:pt x="89" y="53"/>
                    </a:cubicBezTo>
                    <a:cubicBezTo>
                      <a:pt x="88" y="55"/>
                      <a:pt x="86" y="57"/>
                      <a:pt x="84" y="59"/>
                    </a:cubicBezTo>
                    <a:cubicBezTo>
                      <a:pt x="78" y="62"/>
                      <a:pt x="60" y="65"/>
                      <a:pt x="58" y="59"/>
                    </a:cubicBezTo>
                    <a:cubicBezTo>
                      <a:pt x="56" y="54"/>
                      <a:pt x="56" y="32"/>
                      <a:pt x="55" y="13"/>
                    </a:cubicBezTo>
                    <a:cubicBezTo>
                      <a:pt x="67" y="13"/>
                      <a:pt x="67" y="13"/>
                      <a:pt x="67" y="13"/>
                    </a:cubicBezTo>
                    <a:cubicBezTo>
                      <a:pt x="68" y="13"/>
                      <a:pt x="70" y="11"/>
                      <a:pt x="70" y="9"/>
                    </a:cubicBezTo>
                    <a:cubicBezTo>
                      <a:pt x="70" y="9"/>
                      <a:pt x="70" y="9"/>
                      <a:pt x="70" y="9"/>
                    </a:cubicBezTo>
                    <a:cubicBezTo>
                      <a:pt x="70" y="7"/>
                      <a:pt x="68" y="6"/>
                      <a:pt x="67" y="6"/>
                    </a:cubicBezTo>
                    <a:cubicBezTo>
                      <a:pt x="55" y="6"/>
                      <a:pt x="55" y="6"/>
                      <a:pt x="55" y="6"/>
                    </a:cubicBezTo>
                    <a:cubicBezTo>
                      <a:pt x="55" y="4"/>
                      <a:pt x="55" y="2"/>
                      <a:pt x="54" y="0"/>
                    </a:cubicBezTo>
                    <a:cubicBezTo>
                      <a:pt x="53" y="1"/>
                      <a:pt x="51" y="1"/>
                      <a:pt x="49" y="1"/>
                    </a:cubicBezTo>
                    <a:cubicBezTo>
                      <a:pt x="48" y="1"/>
                      <a:pt x="46" y="1"/>
                      <a:pt x="44" y="0"/>
                    </a:cubicBezTo>
                    <a:cubicBezTo>
                      <a:pt x="44" y="2"/>
                      <a:pt x="44" y="4"/>
                      <a:pt x="44" y="6"/>
                    </a:cubicBezTo>
                    <a:cubicBezTo>
                      <a:pt x="32" y="6"/>
                      <a:pt x="32" y="6"/>
                      <a:pt x="32" y="6"/>
                    </a:cubicBezTo>
                    <a:cubicBezTo>
                      <a:pt x="31" y="6"/>
                      <a:pt x="29" y="7"/>
                      <a:pt x="29" y="9"/>
                    </a:cubicBezTo>
                    <a:cubicBezTo>
                      <a:pt x="29" y="9"/>
                      <a:pt x="29" y="9"/>
                      <a:pt x="29" y="9"/>
                    </a:cubicBezTo>
                    <a:cubicBezTo>
                      <a:pt x="29" y="11"/>
                      <a:pt x="31" y="13"/>
                      <a:pt x="32" y="13"/>
                    </a:cubicBezTo>
                    <a:cubicBezTo>
                      <a:pt x="44" y="13"/>
                      <a:pt x="44" y="13"/>
                      <a:pt x="44" y="13"/>
                    </a:cubicBezTo>
                    <a:cubicBezTo>
                      <a:pt x="43" y="32"/>
                      <a:pt x="43" y="54"/>
                      <a:pt x="41" y="59"/>
                    </a:cubicBezTo>
                    <a:cubicBezTo>
                      <a:pt x="39" y="65"/>
                      <a:pt x="21" y="62"/>
                      <a:pt x="15" y="59"/>
                    </a:cubicBezTo>
                    <a:cubicBezTo>
                      <a:pt x="13" y="57"/>
                      <a:pt x="11" y="55"/>
                      <a:pt x="10" y="53"/>
                    </a:cubicBezTo>
                    <a:cubicBezTo>
                      <a:pt x="6" y="52"/>
                      <a:pt x="6" y="52"/>
                      <a:pt x="6" y="52"/>
                    </a:cubicBezTo>
                    <a:cubicBezTo>
                      <a:pt x="2" y="51"/>
                      <a:pt x="2" y="51"/>
                      <a:pt x="2" y="51"/>
                    </a:cubicBezTo>
                    <a:cubicBezTo>
                      <a:pt x="2" y="53"/>
                      <a:pt x="1" y="55"/>
                      <a:pt x="1" y="56"/>
                    </a:cubicBezTo>
                    <a:cubicBezTo>
                      <a:pt x="0" y="66"/>
                      <a:pt x="8" y="70"/>
                      <a:pt x="15" y="73"/>
                    </a:cubicBezTo>
                    <a:cubicBezTo>
                      <a:pt x="17" y="74"/>
                      <a:pt x="19" y="75"/>
                      <a:pt x="22" y="75"/>
                    </a:cubicBezTo>
                    <a:cubicBezTo>
                      <a:pt x="32" y="78"/>
                      <a:pt x="41" y="80"/>
                      <a:pt x="47" y="87"/>
                    </a:cubicBezTo>
                    <a:cubicBezTo>
                      <a:pt x="48" y="89"/>
                      <a:pt x="51" y="89"/>
                      <a:pt x="52" y="87"/>
                    </a:cubicBezTo>
                    <a:cubicBezTo>
                      <a:pt x="58" y="80"/>
                      <a:pt x="67" y="78"/>
                      <a:pt x="77" y="75"/>
                    </a:cubicBezTo>
                    <a:cubicBezTo>
                      <a:pt x="80" y="75"/>
                      <a:pt x="82" y="74"/>
                      <a:pt x="84" y="73"/>
                    </a:cubicBezTo>
                    <a:cubicBezTo>
                      <a:pt x="91" y="70"/>
                      <a:pt x="99" y="66"/>
                      <a:pt x="98" y="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5" name="Freeform 551">
                <a:extLst>
                  <a:ext uri="{FF2B5EF4-FFF2-40B4-BE49-F238E27FC236}">
                    <a16:creationId xmlns:a16="http://schemas.microsoft.com/office/drawing/2014/main" id="{2C9E4AF2-E43B-4DF4-907A-E005E5267561}"/>
                  </a:ext>
                </a:extLst>
              </p:cNvPr>
              <p:cNvSpPr>
                <a:spLocks noEditPoints="1"/>
              </p:cNvSpPr>
              <p:nvPr/>
            </p:nvSpPr>
            <p:spPr bwMode="auto">
              <a:xfrm>
                <a:off x="5953125" y="5205413"/>
                <a:ext cx="298450" cy="285750"/>
              </a:xfrm>
              <a:custGeom>
                <a:avLst/>
                <a:gdLst>
                  <a:gd name="T0" fmla="*/ 49 w 99"/>
                  <a:gd name="T1" fmla="*/ 39 h 95"/>
                  <a:gd name="T2" fmla="*/ 6 w 99"/>
                  <a:gd name="T3" fmla="*/ 25 h 95"/>
                  <a:gd name="T4" fmla="*/ 93 w 99"/>
                  <a:gd name="T5" fmla="*/ 25 h 95"/>
                  <a:gd name="T6" fmla="*/ 97 w 99"/>
                  <a:gd name="T7" fmla="*/ 44 h 95"/>
                  <a:gd name="T8" fmla="*/ 2 w 99"/>
                  <a:gd name="T9" fmla="*/ 44 h 95"/>
                  <a:gd name="T10" fmla="*/ 49 w 99"/>
                  <a:gd name="T11" fmla="*/ 47 h 95"/>
                  <a:gd name="T12" fmla="*/ 97 w 99"/>
                  <a:gd name="T13" fmla="*/ 44 h 95"/>
                  <a:gd name="T14" fmla="*/ 49 w 99"/>
                  <a:gd name="T15" fmla="*/ 71 h 95"/>
                  <a:gd name="T16" fmla="*/ 6 w 99"/>
                  <a:gd name="T17" fmla="*/ 57 h 95"/>
                  <a:gd name="T18" fmla="*/ 93 w 99"/>
                  <a:gd name="T19" fmla="*/ 57 h 95"/>
                  <a:gd name="T20" fmla="*/ 97 w 99"/>
                  <a:gd name="T21" fmla="*/ 76 h 95"/>
                  <a:gd name="T22" fmla="*/ 2 w 99"/>
                  <a:gd name="T23" fmla="*/ 76 h 95"/>
                  <a:gd name="T24" fmla="*/ 49 w 99"/>
                  <a:gd name="T25" fmla="*/ 79 h 95"/>
                  <a:gd name="T26" fmla="*/ 97 w 99"/>
                  <a:gd name="T27" fmla="*/ 76 h 95"/>
                  <a:gd name="T28" fmla="*/ 97 w 99"/>
                  <a:gd name="T29" fmla="*/ 12 h 95"/>
                  <a:gd name="T30" fmla="*/ 2 w 99"/>
                  <a:gd name="T31" fmla="*/ 12 h 95"/>
                  <a:gd name="T32" fmla="*/ 99 w 99"/>
                  <a:gd name="T33" fmla="*/ 19 h 95"/>
                  <a:gd name="T34" fmla="*/ 49 w 99"/>
                  <a:gd name="T35" fmla="*/ 0 h 95"/>
                  <a:gd name="T36" fmla="*/ 0 w 99"/>
                  <a:gd name="T37" fmla="*/ 19 h 95"/>
                  <a:gd name="T38" fmla="*/ 0 w 99"/>
                  <a:gd name="T39" fmla="*/ 28 h 95"/>
                  <a:gd name="T40" fmla="*/ 4 w 99"/>
                  <a:gd name="T41" fmla="*/ 40 h 95"/>
                  <a:gd name="T42" fmla="*/ 0 w 99"/>
                  <a:gd name="T43" fmla="*/ 51 h 95"/>
                  <a:gd name="T44" fmla="*/ 0 w 99"/>
                  <a:gd name="T45" fmla="*/ 60 h 95"/>
                  <a:gd name="T46" fmla="*/ 4 w 99"/>
                  <a:gd name="T47" fmla="*/ 71 h 95"/>
                  <a:gd name="T48" fmla="*/ 0 w 99"/>
                  <a:gd name="T49" fmla="*/ 83 h 95"/>
                  <a:gd name="T50" fmla="*/ 99 w 99"/>
                  <a:gd name="T51" fmla="*/ 83 h 95"/>
                  <a:gd name="T52" fmla="*/ 95 w 99"/>
                  <a:gd name="T53" fmla="*/ 71 h 95"/>
                  <a:gd name="T54" fmla="*/ 99 w 99"/>
                  <a:gd name="T55" fmla="*/ 60 h 95"/>
                  <a:gd name="T56" fmla="*/ 99 w 99"/>
                  <a:gd name="T57" fmla="*/ 51 h 95"/>
                  <a:gd name="T58" fmla="*/ 95 w 99"/>
                  <a:gd name="T59" fmla="*/ 40 h 95"/>
                  <a:gd name="T60" fmla="*/ 99 w 99"/>
                  <a:gd name="T61" fmla="*/ 28 h 95"/>
                  <a:gd name="T62" fmla="*/ 99 w 99"/>
                  <a:gd name="T63"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 h="95">
                    <a:moveTo>
                      <a:pt x="97" y="28"/>
                    </a:moveTo>
                    <a:cubicBezTo>
                      <a:pt x="97" y="34"/>
                      <a:pt x="77" y="39"/>
                      <a:pt x="49" y="39"/>
                    </a:cubicBezTo>
                    <a:cubicBezTo>
                      <a:pt x="22" y="39"/>
                      <a:pt x="2" y="34"/>
                      <a:pt x="2" y="28"/>
                    </a:cubicBezTo>
                    <a:cubicBezTo>
                      <a:pt x="2" y="27"/>
                      <a:pt x="3" y="26"/>
                      <a:pt x="6" y="25"/>
                    </a:cubicBezTo>
                    <a:cubicBezTo>
                      <a:pt x="14" y="29"/>
                      <a:pt x="32" y="32"/>
                      <a:pt x="49" y="32"/>
                    </a:cubicBezTo>
                    <a:cubicBezTo>
                      <a:pt x="67" y="32"/>
                      <a:pt x="85" y="29"/>
                      <a:pt x="93" y="25"/>
                    </a:cubicBezTo>
                    <a:cubicBezTo>
                      <a:pt x="96" y="26"/>
                      <a:pt x="97" y="27"/>
                      <a:pt x="97" y="28"/>
                    </a:cubicBezTo>
                    <a:close/>
                    <a:moveTo>
                      <a:pt x="97" y="44"/>
                    </a:moveTo>
                    <a:cubicBezTo>
                      <a:pt x="97" y="50"/>
                      <a:pt x="77" y="55"/>
                      <a:pt x="49" y="55"/>
                    </a:cubicBezTo>
                    <a:cubicBezTo>
                      <a:pt x="22" y="55"/>
                      <a:pt x="2" y="50"/>
                      <a:pt x="2" y="44"/>
                    </a:cubicBezTo>
                    <a:cubicBezTo>
                      <a:pt x="2" y="43"/>
                      <a:pt x="3" y="42"/>
                      <a:pt x="6" y="41"/>
                    </a:cubicBezTo>
                    <a:cubicBezTo>
                      <a:pt x="14" y="45"/>
                      <a:pt x="32" y="47"/>
                      <a:pt x="49" y="47"/>
                    </a:cubicBezTo>
                    <a:cubicBezTo>
                      <a:pt x="67" y="47"/>
                      <a:pt x="85" y="45"/>
                      <a:pt x="93" y="41"/>
                    </a:cubicBezTo>
                    <a:cubicBezTo>
                      <a:pt x="96" y="42"/>
                      <a:pt x="97" y="43"/>
                      <a:pt x="97" y="44"/>
                    </a:cubicBezTo>
                    <a:close/>
                    <a:moveTo>
                      <a:pt x="97" y="60"/>
                    </a:moveTo>
                    <a:cubicBezTo>
                      <a:pt x="97" y="66"/>
                      <a:pt x="77" y="71"/>
                      <a:pt x="49" y="71"/>
                    </a:cubicBezTo>
                    <a:cubicBezTo>
                      <a:pt x="22" y="71"/>
                      <a:pt x="2" y="66"/>
                      <a:pt x="2" y="60"/>
                    </a:cubicBezTo>
                    <a:cubicBezTo>
                      <a:pt x="2" y="59"/>
                      <a:pt x="3" y="58"/>
                      <a:pt x="6" y="57"/>
                    </a:cubicBezTo>
                    <a:cubicBezTo>
                      <a:pt x="14" y="61"/>
                      <a:pt x="32" y="63"/>
                      <a:pt x="49" y="63"/>
                    </a:cubicBezTo>
                    <a:cubicBezTo>
                      <a:pt x="67" y="63"/>
                      <a:pt x="85" y="61"/>
                      <a:pt x="93" y="57"/>
                    </a:cubicBezTo>
                    <a:cubicBezTo>
                      <a:pt x="96" y="58"/>
                      <a:pt x="97" y="59"/>
                      <a:pt x="97" y="60"/>
                    </a:cubicBezTo>
                    <a:close/>
                    <a:moveTo>
                      <a:pt x="97" y="76"/>
                    </a:moveTo>
                    <a:cubicBezTo>
                      <a:pt x="97" y="82"/>
                      <a:pt x="77" y="87"/>
                      <a:pt x="49" y="87"/>
                    </a:cubicBezTo>
                    <a:cubicBezTo>
                      <a:pt x="22" y="87"/>
                      <a:pt x="2" y="82"/>
                      <a:pt x="2" y="76"/>
                    </a:cubicBezTo>
                    <a:cubicBezTo>
                      <a:pt x="2" y="75"/>
                      <a:pt x="3" y="74"/>
                      <a:pt x="6" y="73"/>
                    </a:cubicBezTo>
                    <a:cubicBezTo>
                      <a:pt x="14" y="77"/>
                      <a:pt x="32" y="79"/>
                      <a:pt x="49" y="79"/>
                    </a:cubicBezTo>
                    <a:cubicBezTo>
                      <a:pt x="67" y="79"/>
                      <a:pt x="85" y="77"/>
                      <a:pt x="93" y="73"/>
                    </a:cubicBezTo>
                    <a:cubicBezTo>
                      <a:pt x="96" y="74"/>
                      <a:pt x="97" y="75"/>
                      <a:pt x="97" y="76"/>
                    </a:cubicBezTo>
                    <a:close/>
                    <a:moveTo>
                      <a:pt x="49" y="1"/>
                    </a:moveTo>
                    <a:cubicBezTo>
                      <a:pt x="77" y="1"/>
                      <a:pt x="97" y="7"/>
                      <a:pt x="97" y="12"/>
                    </a:cubicBezTo>
                    <a:cubicBezTo>
                      <a:pt x="97" y="18"/>
                      <a:pt x="77" y="23"/>
                      <a:pt x="49" y="23"/>
                    </a:cubicBezTo>
                    <a:cubicBezTo>
                      <a:pt x="22" y="23"/>
                      <a:pt x="2" y="18"/>
                      <a:pt x="2" y="12"/>
                    </a:cubicBezTo>
                    <a:cubicBezTo>
                      <a:pt x="2" y="7"/>
                      <a:pt x="22" y="1"/>
                      <a:pt x="49" y="1"/>
                    </a:cubicBezTo>
                    <a:close/>
                    <a:moveTo>
                      <a:pt x="99" y="19"/>
                    </a:moveTo>
                    <a:cubicBezTo>
                      <a:pt x="99" y="12"/>
                      <a:pt x="99" y="12"/>
                      <a:pt x="99" y="12"/>
                    </a:cubicBezTo>
                    <a:cubicBezTo>
                      <a:pt x="99" y="4"/>
                      <a:pt x="73" y="0"/>
                      <a:pt x="49" y="0"/>
                    </a:cubicBezTo>
                    <a:cubicBezTo>
                      <a:pt x="26" y="0"/>
                      <a:pt x="0" y="4"/>
                      <a:pt x="0" y="12"/>
                    </a:cubicBezTo>
                    <a:cubicBezTo>
                      <a:pt x="0" y="19"/>
                      <a:pt x="0" y="19"/>
                      <a:pt x="0" y="19"/>
                    </a:cubicBezTo>
                    <a:cubicBezTo>
                      <a:pt x="0" y="20"/>
                      <a:pt x="2" y="22"/>
                      <a:pt x="4" y="24"/>
                    </a:cubicBezTo>
                    <a:cubicBezTo>
                      <a:pt x="2" y="25"/>
                      <a:pt x="0" y="27"/>
                      <a:pt x="0" y="28"/>
                    </a:cubicBezTo>
                    <a:cubicBezTo>
                      <a:pt x="0" y="35"/>
                      <a:pt x="0" y="35"/>
                      <a:pt x="0" y="35"/>
                    </a:cubicBezTo>
                    <a:cubicBezTo>
                      <a:pt x="0" y="36"/>
                      <a:pt x="2" y="38"/>
                      <a:pt x="4" y="40"/>
                    </a:cubicBezTo>
                    <a:cubicBezTo>
                      <a:pt x="2" y="41"/>
                      <a:pt x="0" y="43"/>
                      <a:pt x="0" y="44"/>
                    </a:cubicBezTo>
                    <a:cubicBezTo>
                      <a:pt x="0" y="51"/>
                      <a:pt x="0" y="51"/>
                      <a:pt x="0" y="51"/>
                    </a:cubicBezTo>
                    <a:cubicBezTo>
                      <a:pt x="0" y="52"/>
                      <a:pt x="2" y="54"/>
                      <a:pt x="4" y="56"/>
                    </a:cubicBezTo>
                    <a:cubicBezTo>
                      <a:pt x="2" y="57"/>
                      <a:pt x="0" y="59"/>
                      <a:pt x="0" y="60"/>
                    </a:cubicBezTo>
                    <a:cubicBezTo>
                      <a:pt x="0" y="67"/>
                      <a:pt x="0" y="67"/>
                      <a:pt x="0" y="67"/>
                    </a:cubicBezTo>
                    <a:cubicBezTo>
                      <a:pt x="0" y="68"/>
                      <a:pt x="2" y="70"/>
                      <a:pt x="4" y="71"/>
                    </a:cubicBezTo>
                    <a:cubicBezTo>
                      <a:pt x="2" y="73"/>
                      <a:pt x="0" y="75"/>
                      <a:pt x="0" y="76"/>
                    </a:cubicBezTo>
                    <a:cubicBezTo>
                      <a:pt x="0" y="83"/>
                      <a:pt x="0" y="83"/>
                      <a:pt x="0" y="83"/>
                    </a:cubicBezTo>
                    <a:cubicBezTo>
                      <a:pt x="0" y="91"/>
                      <a:pt x="26" y="95"/>
                      <a:pt x="49" y="95"/>
                    </a:cubicBezTo>
                    <a:cubicBezTo>
                      <a:pt x="73" y="95"/>
                      <a:pt x="99" y="91"/>
                      <a:pt x="99" y="83"/>
                    </a:cubicBezTo>
                    <a:cubicBezTo>
                      <a:pt x="99" y="76"/>
                      <a:pt x="99" y="76"/>
                      <a:pt x="99" y="76"/>
                    </a:cubicBezTo>
                    <a:cubicBezTo>
                      <a:pt x="99" y="75"/>
                      <a:pt x="97" y="73"/>
                      <a:pt x="95" y="71"/>
                    </a:cubicBezTo>
                    <a:cubicBezTo>
                      <a:pt x="97" y="70"/>
                      <a:pt x="99" y="68"/>
                      <a:pt x="99" y="67"/>
                    </a:cubicBezTo>
                    <a:cubicBezTo>
                      <a:pt x="99" y="60"/>
                      <a:pt x="99" y="60"/>
                      <a:pt x="99" y="60"/>
                    </a:cubicBezTo>
                    <a:cubicBezTo>
                      <a:pt x="99" y="59"/>
                      <a:pt x="97" y="57"/>
                      <a:pt x="95" y="56"/>
                    </a:cubicBezTo>
                    <a:cubicBezTo>
                      <a:pt x="97" y="54"/>
                      <a:pt x="99" y="52"/>
                      <a:pt x="99" y="51"/>
                    </a:cubicBezTo>
                    <a:cubicBezTo>
                      <a:pt x="99" y="44"/>
                      <a:pt x="99" y="44"/>
                      <a:pt x="99" y="44"/>
                    </a:cubicBezTo>
                    <a:cubicBezTo>
                      <a:pt x="99" y="43"/>
                      <a:pt x="97" y="41"/>
                      <a:pt x="95" y="40"/>
                    </a:cubicBezTo>
                    <a:cubicBezTo>
                      <a:pt x="97" y="38"/>
                      <a:pt x="99" y="36"/>
                      <a:pt x="99" y="35"/>
                    </a:cubicBezTo>
                    <a:cubicBezTo>
                      <a:pt x="99" y="28"/>
                      <a:pt x="99" y="28"/>
                      <a:pt x="99" y="28"/>
                    </a:cubicBezTo>
                    <a:cubicBezTo>
                      <a:pt x="99" y="27"/>
                      <a:pt x="97" y="25"/>
                      <a:pt x="95" y="24"/>
                    </a:cubicBezTo>
                    <a:cubicBezTo>
                      <a:pt x="97" y="22"/>
                      <a:pt x="99" y="20"/>
                      <a:pt x="99"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grpSp>
        <p:nvGrpSpPr>
          <p:cNvPr id="48" name="更多资源下载：https://www.58pic.com/u/61536760">
            <a:extLst>
              <a:ext uri="{FF2B5EF4-FFF2-40B4-BE49-F238E27FC236}">
                <a16:creationId xmlns:a16="http://schemas.microsoft.com/office/drawing/2014/main" id="{42A8734B-22F0-4AC8-B925-4A268C73114A}"/>
              </a:ext>
            </a:extLst>
          </p:cNvPr>
          <p:cNvGrpSpPr/>
          <p:nvPr/>
        </p:nvGrpSpPr>
        <p:grpSpPr>
          <a:xfrm>
            <a:off x="818448" y="376360"/>
            <a:ext cx="6555745" cy="736961"/>
            <a:chOff x="1679797" y="481007"/>
            <a:chExt cx="6555745" cy="736961"/>
          </a:xfrm>
        </p:grpSpPr>
        <p:sp>
          <p:nvSpPr>
            <p:cNvPr id="49" name="更多资源下载：https://www.58pic.com/u/61536760">
              <a:extLst>
                <a:ext uri="{FF2B5EF4-FFF2-40B4-BE49-F238E27FC236}">
                  <a16:creationId xmlns:a16="http://schemas.microsoft.com/office/drawing/2014/main" id="{72FBF0CC-FEA5-481F-843D-5132D9E7A692}"/>
                </a:ext>
              </a:extLst>
            </p:cNvPr>
            <p:cNvSpPr txBox="1"/>
            <p:nvPr/>
          </p:nvSpPr>
          <p:spPr>
            <a:xfrm>
              <a:off x="1679797" y="481007"/>
              <a:ext cx="6555745" cy="584775"/>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3200" b="1" dirty="0">
                  <a:solidFill>
                    <a:schemeClr val="accent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什么是精准营销</a:t>
              </a:r>
            </a:p>
          </p:txBody>
        </p:sp>
        <p:sp>
          <p:nvSpPr>
            <p:cNvPr id="50" name="更多资源下载：https://www.58pic.com/u/61536760">
              <a:extLst>
                <a:ext uri="{FF2B5EF4-FFF2-40B4-BE49-F238E27FC236}">
                  <a16:creationId xmlns:a16="http://schemas.microsoft.com/office/drawing/2014/main" id="{99419217-3A0F-4417-BD58-935E419AE4EF}"/>
                </a:ext>
              </a:extLst>
            </p:cNvPr>
            <p:cNvSpPr txBox="1"/>
            <p:nvPr/>
          </p:nvSpPr>
          <p:spPr>
            <a:xfrm>
              <a:off x="1679798" y="951998"/>
              <a:ext cx="5572519" cy="265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50" b="0" i="0" u="none" strike="noStrike" kern="1200" cap="none" spc="0" normalizeH="0" baseline="0" noProof="0" dirty="0">
                  <a:ln>
                    <a:noFill/>
                  </a:ln>
                  <a:solidFill>
                    <a:schemeClr val="bg1">
                      <a:lumMod val="65000"/>
                    </a:schemeClr>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print the presentation and make it into a film to be used in a wider field</a:t>
              </a:r>
            </a:p>
          </p:txBody>
        </p:sp>
      </p:grpSp>
    </p:spTree>
    <p:extLst>
      <p:ext uri="{BB962C8B-B14F-4D97-AF65-F5344CB8AC3E}">
        <p14:creationId xmlns:p14="http://schemas.microsoft.com/office/powerpoint/2010/main" val="117992691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8EBA077-1A77-46A8-90FB-DDCA02BB64C8}"/>
              </a:ext>
            </a:extLst>
          </p:cNvPr>
          <p:cNvGrpSpPr/>
          <p:nvPr/>
        </p:nvGrpSpPr>
        <p:grpSpPr>
          <a:xfrm>
            <a:off x="655392" y="3045145"/>
            <a:ext cx="10863507" cy="2941382"/>
            <a:chOff x="655393" y="2397445"/>
            <a:chExt cx="7085258" cy="2941382"/>
          </a:xfrm>
        </p:grpSpPr>
        <p:grpSp>
          <p:nvGrpSpPr>
            <p:cNvPr id="3" name="组合 2">
              <a:extLst>
                <a:ext uri="{FF2B5EF4-FFF2-40B4-BE49-F238E27FC236}">
                  <a16:creationId xmlns:a16="http://schemas.microsoft.com/office/drawing/2014/main" id="{C5666D2E-5002-4DC2-BA42-9091A10B4A64}"/>
                </a:ext>
              </a:extLst>
            </p:cNvPr>
            <p:cNvGrpSpPr>
              <a:grpSpLocks/>
            </p:cNvGrpSpPr>
            <p:nvPr/>
          </p:nvGrpSpPr>
          <p:grpSpPr>
            <a:xfrm>
              <a:off x="4433643" y="2397445"/>
              <a:ext cx="3307008" cy="2941382"/>
              <a:chOff x="655392" y="2397445"/>
              <a:chExt cx="5069735" cy="2941382"/>
            </a:xfrm>
          </p:grpSpPr>
          <p:sp>
            <p:nvSpPr>
              <p:cNvPr id="12" name="圆角矩形 76">
                <a:extLst>
                  <a:ext uri="{FF2B5EF4-FFF2-40B4-BE49-F238E27FC236}">
                    <a16:creationId xmlns:a16="http://schemas.microsoft.com/office/drawing/2014/main" id="{3F90E327-3485-4D38-8536-42066A18E561}"/>
                  </a:ext>
                </a:extLst>
              </p:cNvPr>
              <p:cNvSpPr/>
              <p:nvPr/>
            </p:nvSpPr>
            <p:spPr>
              <a:xfrm>
                <a:off x="655392" y="2693525"/>
                <a:ext cx="5069735" cy="2645302"/>
              </a:xfrm>
              <a:prstGeom prst="roundRect">
                <a:avLst>
                  <a:gd name="adj" fmla="val 5121"/>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圆角矩形 77">
                <a:extLst>
                  <a:ext uri="{FF2B5EF4-FFF2-40B4-BE49-F238E27FC236}">
                    <a16:creationId xmlns:a16="http://schemas.microsoft.com/office/drawing/2014/main" id="{EEE1CEB2-DB41-4475-9C95-0EFA5211C72C}"/>
                  </a:ext>
                </a:extLst>
              </p:cNvPr>
              <p:cNvSpPr/>
              <p:nvPr/>
            </p:nvSpPr>
            <p:spPr>
              <a:xfrm>
                <a:off x="997995" y="2397445"/>
                <a:ext cx="2643553" cy="417130"/>
              </a:xfrm>
              <a:prstGeom prst="roundRect">
                <a:avLst>
                  <a:gd name="adj" fmla="val 20000"/>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sz="1600" b="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02</a:t>
                </a:r>
                <a:endParaRPr lang="zh-CN" altLang="en-US" sz="1600" b="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16" name="直接连接符 15">
                <a:extLst>
                  <a:ext uri="{FF2B5EF4-FFF2-40B4-BE49-F238E27FC236}">
                    <a16:creationId xmlns:a16="http://schemas.microsoft.com/office/drawing/2014/main" id="{62568384-1743-454E-93E0-5A75106E2D13}"/>
                  </a:ext>
                </a:extLst>
              </p:cNvPr>
              <p:cNvCxnSpPr>
                <a:cxnSpLocks/>
              </p:cNvCxnSpPr>
              <p:nvPr/>
            </p:nvCxnSpPr>
            <p:spPr>
              <a:xfrm flipH="1">
                <a:off x="930410" y="4906638"/>
                <a:ext cx="4392094" cy="0"/>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C129D679-753E-4654-B3A3-8B9AD0A6726E}"/>
                </a:ext>
              </a:extLst>
            </p:cNvPr>
            <p:cNvGrpSpPr/>
            <p:nvPr/>
          </p:nvGrpSpPr>
          <p:grpSpPr>
            <a:xfrm>
              <a:off x="655393" y="2397445"/>
              <a:ext cx="3307008" cy="2941382"/>
              <a:chOff x="655392" y="2397445"/>
              <a:chExt cx="5069735" cy="2941382"/>
            </a:xfrm>
          </p:grpSpPr>
          <p:sp>
            <p:nvSpPr>
              <p:cNvPr id="5" name="圆角矩形 90">
                <a:extLst>
                  <a:ext uri="{FF2B5EF4-FFF2-40B4-BE49-F238E27FC236}">
                    <a16:creationId xmlns:a16="http://schemas.microsoft.com/office/drawing/2014/main" id="{76965FB7-8467-4D51-A64A-3878DF760880}"/>
                  </a:ext>
                </a:extLst>
              </p:cNvPr>
              <p:cNvSpPr/>
              <p:nvPr/>
            </p:nvSpPr>
            <p:spPr>
              <a:xfrm>
                <a:off x="655392" y="2693525"/>
                <a:ext cx="5069735" cy="2645302"/>
              </a:xfrm>
              <a:prstGeom prst="roundRect">
                <a:avLst>
                  <a:gd name="adj" fmla="val 5121"/>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 name="圆角矩形 91">
                <a:extLst>
                  <a:ext uri="{FF2B5EF4-FFF2-40B4-BE49-F238E27FC236}">
                    <a16:creationId xmlns:a16="http://schemas.microsoft.com/office/drawing/2014/main" id="{6DF5B9BF-1B49-46E4-AB0F-E8D85A1BABF0}"/>
                  </a:ext>
                </a:extLst>
              </p:cNvPr>
              <p:cNvSpPr/>
              <p:nvPr/>
            </p:nvSpPr>
            <p:spPr>
              <a:xfrm>
                <a:off x="997995" y="2397445"/>
                <a:ext cx="2643553" cy="417130"/>
              </a:xfrm>
              <a:prstGeom prst="roundRect">
                <a:avLst>
                  <a:gd name="adj" fmla="val 20000"/>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sz="1600" b="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01</a:t>
                </a:r>
                <a:endParaRPr lang="zh-CN" altLang="en-US" sz="1600" b="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9" name="直接连接符 8">
                <a:extLst>
                  <a:ext uri="{FF2B5EF4-FFF2-40B4-BE49-F238E27FC236}">
                    <a16:creationId xmlns:a16="http://schemas.microsoft.com/office/drawing/2014/main" id="{0E5B88B3-D0C8-455F-9145-748E56F955FB}"/>
                  </a:ext>
                </a:extLst>
              </p:cNvPr>
              <p:cNvCxnSpPr>
                <a:cxnSpLocks/>
              </p:cNvCxnSpPr>
              <p:nvPr/>
            </p:nvCxnSpPr>
            <p:spPr>
              <a:xfrm flipH="1">
                <a:off x="930410" y="4906638"/>
                <a:ext cx="4392094" cy="0"/>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grpSp>
      </p:grpSp>
      <p:sp>
        <p:nvSpPr>
          <p:cNvPr id="19" name="文本占位符 1">
            <a:extLst>
              <a:ext uri="{FF2B5EF4-FFF2-40B4-BE49-F238E27FC236}">
                <a16:creationId xmlns:a16="http://schemas.microsoft.com/office/drawing/2014/main" id="{E1A820B1-582A-4706-BBBA-B2A764C2D8C2}"/>
              </a:ext>
            </a:extLst>
          </p:cNvPr>
          <p:cNvSpPr txBox="1">
            <a:spLocks/>
          </p:cNvSpPr>
          <p:nvPr/>
        </p:nvSpPr>
        <p:spPr>
          <a:xfrm>
            <a:off x="1164668" y="3886687"/>
            <a:ext cx="4158528" cy="1638296"/>
          </a:xfrm>
          <a:prstGeom prst="rect">
            <a:avLst/>
          </a:prstGeom>
        </p:spPr>
        <p:txBody>
          <a:bodyPr>
            <a:normAutofit/>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b="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以及精准的新闻人群定向投放，以达到最大的新闻曝光、品牌转化和转化。</a:t>
            </a:r>
          </a:p>
          <a:p>
            <a:pPr algn="l"/>
            <a:endParaRPr lang="zh-CN" altLang="en-US" b="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0" name="文本占位符 8">
            <a:extLst>
              <a:ext uri="{FF2B5EF4-FFF2-40B4-BE49-F238E27FC236}">
                <a16:creationId xmlns:a16="http://schemas.microsoft.com/office/drawing/2014/main" id="{B13B1B5E-4E8B-4ED9-8A19-21D52ED7E4FC}"/>
              </a:ext>
            </a:extLst>
          </p:cNvPr>
          <p:cNvSpPr txBox="1">
            <a:spLocks/>
          </p:cNvSpPr>
          <p:nvPr/>
        </p:nvSpPr>
        <p:spPr>
          <a:xfrm>
            <a:off x="7134347" y="3846292"/>
            <a:ext cx="3698617" cy="1214722"/>
          </a:xfrm>
          <a:prstGeom prst="rect">
            <a:avLst/>
          </a:prstGeom>
        </p:spPr>
        <p:txBody>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b="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精准新闻，是根据新闻的特点，在针对性的网站的要闻、焦点新闻上进行精准的新闻投放</a:t>
            </a:r>
          </a:p>
          <a:p>
            <a:pPr algn="l"/>
            <a:endParaRPr lang="zh-CN" altLang="en-US" b="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pic>
        <p:nvPicPr>
          <p:cNvPr id="11" name="图片 10">
            <a:extLst>
              <a:ext uri="{FF2B5EF4-FFF2-40B4-BE49-F238E27FC236}">
                <a16:creationId xmlns:a16="http://schemas.microsoft.com/office/drawing/2014/main" id="{743B7FD6-1994-4772-8260-937C2759B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308" y="1490723"/>
            <a:ext cx="1817020" cy="1638296"/>
          </a:xfrm>
          <a:prstGeom prst="rect">
            <a:avLst/>
          </a:prstGeom>
        </p:spPr>
      </p:pic>
      <p:pic>
        <p:nvPicPr>
          <p:cNvPr id="15" name="图片 14">
            <a:extLst>
              <a:ext uri="{FF2B5EF4-FFF2-40B4-BE49-F238E27FC236}">
                <a16:creationId xmlns:a16="http://schemas.microsoft.com/office/drawing/2014/main" id="{C86CAB38-C0D1-4DEB-838C-E4DB87955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9574" y="1428744"/>
            <a:ext cx="1603100" cy="1600200"/>
          </a:xfrm>
          <a:prstGeom prst="rect">
            <a:avLst/>
          </a:prstGeom>
        </p:spPr>
      </p:pic>
      <p:grpSp>
        <p:nvGrpSpPr>
          <p:cNvPr id="21" name="更多资源下载：https://www.58pic.com/u/61536760">
            <a:extLst>
              <a:ext uri="{FF2B5EF4-FFF2-40B4-BE49-F238E27FC236}">
                <a16:creationId xmlns:a16="http://schemas.microsoft.com/office/drawing/2014/main" id="{7DDC8A10-EB46-47AF-B032-3FA929FBE79D}"/>
              </a:ext>
            </a:extLst>
          </p:cNvPr>
          <p:cNvGrpSpPr/>
          <p:nvPr/>
        </p:nvGrpSpPr>
        <p:grpSpPr>
          <a:xfrm>
            <a:off x="818448" y="376360"/>
            <a:ext cx="6555745" cy="736961"/>
            <a:chOff x="1679797" y="481007"/>
            <a:chExt cx="6555745" cy="736961"/>
          </a:xfrm>
        </p:grpSpPr>
        <p:sp>
          <p:nvSpPr>
            <p:cNvPr id="22" name="更多资源下载：https://www.58pic.com/u/61536760">
              <a:extLst>
                <a:ext uri="{FF2B5EF4-FFF2-40B4-BE49-F238E27FC236}">
                  <a16:creationId xmlns:a16="http://schemas.microsoft.com/office/drawing/2014/main" id="{6E58CE06-05CD-4067-853B-4193CAA1CC5C}"/>
                </a:ext>
              </a:extLst>
            </p:cNvPr>
            <p:cNvSpPr txBox="1"/>
            <p:nvPr/>
          </p:nvSpPr>
          <p:spPr>
            <a:xfrm>
              <a:off x="1679797" y="481007"/>
              <a:ext cx="6555745" cy="584775"/>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3200" b="1" dirty="0">
                  <a:solidFill>
                    <a:schemeClr val="accent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什么是精准营销</a:t>
              </a:r>
            </a:p>
          </p:txBody>
        </p:sp>
        <p:sp>
          <p:nvSpPr>
            <p:cNvPr id="23" name="更多资源下载：https://www.58pic.com/u/61536760">
              <a:extLst>
                <a:ext uri="{FF2B5EF4-FFF2-40B4-BE49-F238E27FC236}">
                  <a16:creationId xmlns:a16="http://schemas.microsoft.com/office/drawing/2014/main" id="{49DC8C62-5C6C-4313-A663-7088935FA1E6}"/>
                </a:ext>
              </a:extLst>
            </p:cNvPr>
            <p:cNvSpPr txBox="1"/>
            <p:nvPr/>
          </p:nvSpPr>
          <p:spPr>
            <a:xfrm>
              <a:off x="1679798" y="951998"/>
              <a:ext cx="5572519" cy="265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50" b="0" i="0" u="none" strike="noStrike" kern="1200" cap="none" spc="0" normalizeH="0" baseline="0" noProof="0" dirty="0">
                  <a:ln>
                    <a:noFill/>
                  </a:ln>
                  <a:solidFill>
                    <a:schemeClr val="bg1">
                      <a:lumMod val="65000"/>
                    </a:schemeClr>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print the presentation and make it into a film to be used in a wider field</a:t>
              </a:r>
            </a:p>
          </p:txBody>
        </p:sp>
      </p:grpSp>
      <p:sp>
        <p:nvSpPr>
          <p:cNvPr id="18" name="圆: 空心 17">
            <a:extLst>
              <a:ext uri="{FF2B5EF4-FFF2-40B4-BE49-F238E27FC236}">
                <a16:creationId xmlns:a16="http://schemas.microsoft.com/office/drawing/2014/main" id="{5A409152-9AF7-4EE7-9044-ED87C62EF737}"/>
              </a:ext>
            </a:extLst>
          </p:cNvPr>
          <p:cNvSpPr/>
          <p:nvPr/>
        </p:nvSpPr>
        <p:spPr>
          <a:xfrm rot="12871205">
            <a:off x="9489783" y="1550806"/>
            <a:ext cx="1196693" cy="1196693"/>
          </a:xfrm>
          <a:prstGeom prst="donut">
            <a:avLst>
              <a:gd name="adj" fmla="val 23559"/>
            </a:avLst>
          </a:prstGeom>
          <a:gradFill flip="none" rotWithShape="1">
            <a:gsLst>
              <a:gs pos="0">
                <a:schemeClr val="accent2"/>
              </a:gs>
              <a:gs pos="32000">
                <a:schemeClr val="accent2">
                  <a:lumMod val="40000"/>
                  <a:lumOff val="60000"/>
                </a:schemeClr>
              </a:gs>
              <a:gs pos="75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4" name="圆: 空心 23">
            <a:extLst>
              <a:ext uri="{FF2B5EF4-FFF2-40B4-BE49-F238E27FC236}">
                <a16:creationId xmlns:a16="http://schemas.microsoft.com/office/drawing/2014/main" id="{929C1460-9B86-4387-9A4A-E20D16AD639C}"/>
              </a:ext>
            </a:extLst>
          </p:cNvPr>
          <p:cNvSpPr/>
          <p:nvPr/>
        </p:nvSpPr>
        <p:spPr>
          <a:xfrm rot="8217997">
            <a:off x="4363436" y="2377287"/>
            <a:ext cx="793105" cy="793105"/>
          </a:xfrm>
          <a:prstGeom prst="donut">
            <a:avLst>
              <a:gd name="adj" fmla="val 23559"/>
            </a:avLst>
          </a:prstGeom>
          <a:gradFill flip="none" rotWithShape="1">
            <a:gsLst>
              <a:gs pos="0">
                <a:schemeClr val="accent2"/>
              </a:gs>
              <a:gs pos="32000">
                <a:schemeClr val="accent2">
                  <a:lumMod val="40000"/>
                  <a:lumOff val="60000"/>
                </a:schemeClr>
              </a:gs>
              <a:gs pos="75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Tree>
    <p:extLst>
      <p:ext uri="{BB962C8B-B14F-4D97-AF65-F5344CB8AC3E}">
        <p14:creationId xmlns:p14="http://schemas.microsoft.com/office/powerpoint/2010/main" val="48617166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22" presetClass="entr" presetSubtype="4"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childTnLst>
                          </p:cTn>
                        </p:par>
                        <p:par>
                          <p:cTn id="30" fill="hold">
                            <p:stCondLst>
                              <p:cond delay="3500"/>
                            </p:stCondLst>
                            <p:childTnLst>
                              <p:par>
                                <p:cTn id="31" presetID="22" presetClass="entr" presetSubtype="4"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8"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BA7B5658-D0D8-4A73-BDAD-ED49057F687F}"/>
              </a:ext>
            </a:extLst>
          </p:cNvPr>
          <p:cNvGrpSpPr/>
          <p:nvPr/>
        </p:nvGrpSpPr>
        <p:grpSpPr>
          <a:xfrm>
            <a:off x="855715" y="1535056"/>
            <a:ext cx="11086377" cy="4038764"/>
            <a:chOff x="855715" y="1535056"/>
            <a:chExt cx="11086377" cy="4038764"/>
          </a:xfrm>
        </p:grpSpPr>
        <p:sp>
          <p:nvSpPr>
            <p:cNvPr id="3" name="文本占位符 5">
              <a:extLst>
                <a:ext uri="{FF2B5EF4-FFF2-40B4-BE49-F238E27FC236}">
                  <a16:creationId xmlns:a16="http://schemas.microsoft.com/office/drawing/2014/main" id="{201367B8-1DB2-4763-BC48-574C23D91E47}"/>
                </a:ext>
              </a:extLst>
            </p:cNvPr>
            <p:cNvSpPr txBox="1">
              <a:spLocks/>
            </p:cNvSpPr>
            <p:nvPr/>
          </p:nvSpPr>
          <p:spPr>
            <a:xfrm>
              <a:off x="855715" y="4020314"/>
              <a:ext cx="3838957" cy="1110792"/>
            </a:xfrm>
            <a:prstGeom prst="rect">
              <a:avLst/>
            </a:prstGeom>
          </p:spPr>
          <p:txBody>
            <a:bodyPr>
              <a:normAutofit/>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进行的整理后进行的精准广告投放，可以进行区域定向、产品定向、人群定向、消费定向、车型定向等。</a:t>
              </a:r>
            </a:p>
            <a:p>
              <a:endParaRPr lang="zh-CN" altLang="en-US" dirty="0">
                <a:solidFill>
                  <a:schemeClr val="accent3"/>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endPar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 name="椭圆 3">
              <a:extLst>
                <a:ext uri="{FF2B5EF4-FFF2-40B4-BE49-F238E27FC236}">
                  <a16:creationId xmlns:a16="http://schemas.microsoft.com/office/drawing/2014/main" id="{A127B173-B93C-4E80-8F5F-30CF804103B0}"/>
                </a:ext>
              </a:extLst>
            </p:cNvPr>
            <p:cNvSpPr/>
            <p:nvPr/>
          </p:nvSpPr>
          <p:spPr>
            <a:xfrm>
              <a:off x="6121648" y="3722543"/>
              <a:ext cx="1448795" cy="14487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 name="椭圆 4">
              <a:extLst>
                <a:ext uri="{FF2B5EF4-FFF2-40B4-BE49-F238E27FC236}">
                  <a16:creationId xmlns:a16="http://schemas.microsoft.com/office/drawing/2014/main" id="{B7085975-27C0-44ED-AB60-2AEEC2DDBE54}"/>
                </a:ext>
              </a:extLst>
            </p:cNvPr>
            <p:cNvSpPr/>
            <p:nvPr/>
          </p:nvSpPr>
          <p:spPr>
            <a:xfrm>
              <a:off x="6645502" y="1535056"/>
              <a:ext cx="3787887" cy="3787887"/>
            </a:xfrm>
            <a:prstGeom prst="ellipse">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 name="文本框 5">
              <a:extLst>
                <a:ext uri="{FF2B5EF4-FFF2-40B4-BE49-F238E27FC236}">
                  <a16:creationId xmlns:a16="http://schemas.microsoft.com/office/drawing/2014/main" id="{A8C0E195-D264-4FB5-BEDA-B12A8884046A}"/>
                </a:ext>
              </a:extLst>
            </p:cNvPr>
            <p:cNvSpPr txBox="1"/>
            <p:nvPr/>
          </p:nvSpPr>
          <p:spPr>
            <a:xfrm>
              <a:off x="912907" y="3428999"/>
              <a:ext cx="1107996" cy="402482"/>
            </a:xfrm>
            <a:prstGeom prst="rect">
              <a:avLst/>
            </a:prstGeom>
            <a:noFill/>
          </p:spPr>
          <p:txBody>
            <a:bodyPr wrap="none" rtlCol="0">
              <a:spAutoFit/>
            </a:bodyPr>
            <a:lstStyle/>
            <a:p>
              <a:pPr>
                <a:lnSpc>
                  <a:spcPct val="120000"/>
                </a:lnSpc>
              </a:pPr>
              <a:r>
                <a:rPr lang="zh-CN" altLang="en-US" dirty="0">
                  <a:latin typeface="思源黑体 CN Bold" panose="020B0800000000000000" pitchFamily="34" charset="-122"/>
                  <a:ea typeface="思源黑体 CN Bold" panose="020B0800000000000000" pitchFamily="34" charset="-122"/>
                  <a:sym typeface="思源黑体 CN Normal" panose="020B0400000000000000" pitchFamily="34" charset="-122"/>
                </a:rPr>
                <a:t>人群定向</a:t>
              </a:r>
              <a:endParaRPr lang="en-US" altLang="zh-CN" sz="1800" b="1" dirty="0">
                <a:latin typeface="思源黑体 CN Bold" panose="020B0800000000000000" pitchFamily="34" charset="-122"/>
                <a:ea typeface="思源黑体 CN Bold" panose="020B0800000000000000" pitchFamily="34" charset="-122"/>
                <a:sym typeface="思源黑体 CN Normal" panose="020B0400000000000000" pitchFamily="34" charset="-122"/>
              </a:endParaRPr>
            </a:p>
          </p:txBody>
        </p:sp>
        <p:sp>
          <p:nvSpPr>
            <p:cNvPr id="8" name="文本框 7">
              <a:extLst>
                <a:ext uri="{FF2B5EF4-FFF2-40B4-BE49-F238E27FC236}">
                  <a16:creationId xmlns:a16="http://schemas.microsoft.com/office/drawing/2014/main" id="{A471BEF1-5384-4E53-B2E0-50157E5C3958}"/>
                </a:ext>
              </a:extLst>
            </p:cNvPr>
            <p:cNvSpPr txBox="1"/>
            <p:nvPr/>
          </p:nvSpPr>
          <p:spPr>
            <a:xfrm>
              <a:off x="6126224" y="4252544"/>
              <a:ext cx="800219" cy="584775"/>
            </a:xfrm>
            <a:prstGeom prst="rect">
              <a:avLst/>
            </a:prstGeom>
            <a:noFill/>
          </p:spPr>
          <p:txBody>
            <a:bodyPr wrap="none" rtlCol="0">
              <a:spAutoFit/>
            </a:bodyPr>
            <a:lstStyle/>
            <a:p>
              <a:pPr algn="ctr"/>
              <a:r>
                <a:rPr lang="zh-CN" altLang="en-US" sz="16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信用卡</a:t>
              </a:r>
              <a:endParaRPr lang="en-US" altLang="zh-CN" sz="16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algn="ctr"/>
              <a:r>
                <a:rPr lang="zh-CN" altLang="en-US" sz="16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数据</a:t>
              </a:r>
              <a:endParaRPr lang="en-GB" sz="16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9" name="直接连接符 8">
              <a:extLst>
                <a:ext uri="{FF2B5EF4-FFF2-40B4-BE49-F238E27FC236}">
                  <a16:creationId xmlns:a16="http://schemas.microsoft.com/office/drawing/2014/main" id="{67FB79DB-856F-4848-93DD-CBA23FC15950}"/>
                </a:ext>
              </a:extLst>
            </p:cNvPr>
            <p:cNvCxnSpPr>
              <a:cxnSpLocks/>
              <a:stCxn id="6" idx="3"/>
            </p:cNvCxnSpPr>
            <p:nvPr/>
          </p:nvCxnSpPr>
          <p:spPr>
            <a:xfrm>
              <a:off x="2020903" y="3630240"/>
              <a:ext cx="3797451" cy="8303"/>
            </a:xfrm>
            <a:prstGeom prst="line">
              <a:avLst/>
            </a:prstGeom>
            <a:ln w="19050" cap="rnd">
              <a:round/>
              <a:headEnd type="arrow"/>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6995D27-4784-4E9E-B762-A38E25F322E1}"/>
                </a:ext>
              </a:extLst>
            </p:cNvPr>
            <p:cNvCxnSpPr>
              <a:cxnSpLocks/>
            </p:cNvCxnSpPr>
            <p:nvPr/>
          </p:nvCxnSpPr>
          <p:spPr>
            <a:xfrm>
              <a:off x="5818354" y="3638543"/>
              <a:ext cx="725488" cy="423870"/>
            </a:xfrm>
            <a:prstGeom prst="line">
              <a:avLst/>
            </a:prstGeom>
            <a:ln w="19050" cap="rnd">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E3A9AA6E-9F2C-4F8B-BA0B-2A2876A5397A}"/>
                </a:ext>
              </a:extLst>
            </p:cNvPr>
            <p:cNvCxnSpPr/>
            <p:nvPr/>
          </p:nvCxnSpPr>
          <p:spPr>
            <a:xfrm>
              <a:off x="9840686" y="4533340"/>
              <a:ext cx="592703" cy="503117"/>
            </a:xfrm>
            <a:prstGeom prst="line">
              <a:avLst/>
            </a:prstGeom>
            <a:ln w="19050" cap="rnd">
              <a:round/>
              <a:headEnd type="none"/>
              <a:tailEnd type="arrow"/>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9B1D3A0-73EB-4A85-AC6C-F1F75D2FED30}"/>
                </a:ext>
              </a:extLst>
            </p:cNvPr>
            <p:cNvSpPr txBox="1"/>
            <p:nvPr/>
          </p:nvSpPr>
          <p:spPr>
            <a:xfrm>
              <a:off x="10372432" y="5171338"/>
              <a:ext cx="1569660" cy="402482"/>
            </a:xfrm>
            <a:prstGeom prst="rect">
              <a:avLst/>
            </a:prstGeom>
            <a:noFill/>
          </p:spPr>
          <p:txBody>
            <a:bodyPr wrap="none" rtlCol="0">
              <a:spAutoFit/>
            </a:bodyPr>
            <a:lstStyle/>
            <a:p>
              <a:pPr>
                <a:lnSpc>
                  <a:spcPct val="120000"/>
                </a:lnSpc>
              </a:pPr>
              <a:r>
                <a:rPr lang="zh-CN" altLang="en-US" dirty="0">
                  <a:latin typeface="思源黑体 CN Bold" panose="020B0800000000000000" pitchFamily="34" charset="-122"/>
                  <a:ea typeface="思源黑体 CN Bold" panose="020B0800000000000000" pitchFamily="34" charset="-122"/>
                  <a:sym typeface="思源黑体 CN Normal" panose="020B0400000000000000" pitchFamily="34" charset="-122"/>
                </a:rPr>
                <a:t>多重数据筛选</a:t>
              </a:r>
              <a:endParaRPr lang="en-US" altLang="zh-CN" sz="1800" b="1" dirty="0">
                <a:latin typeface="思源黑体 CN Bold" panose="020B0800000000000000" pitchFamily="34" charset="-122"/>
                <a:ea typeface="思源黑体 CN Bold" panose="020B0800000000000000" pitchFamily="34" charset="-122"/>
                <a:sym typeface="思源黑体 CN Normal" panose="020B0400000000000000" pitchFamily="34" charset="-122"/>
              </a:endParaRPr>
            </a:p>
          </p:txBody>
        </p:sp>
        <p:sp>
          <p:nvSpPr>
            <p:cNvPr id="2" name="文本占位符 2">
              <a:extLst>
                <a:ext uri="{FF2B5EF4-FFF2-40B4-BE49-F238E27FC236}">
                  <a16:creationId xmlns:a16="http://schemas.microsoft.com/office/drawing/2014/main" id="{18E144C2-5921-4AC5-B67C-AA49C374AC1C}"/>
                </a:ext>
              </a:extLst>
            </p:cNvPr>
            <p:cNvSpPr txBox="1">
              <a:spLocks/>
            </p:cNvSpPr>
            <p:nvPr/>
          </p:nvSpPr>
          <p:spPr>
            <a:xfrm>
              <a:off x="7396284" y="2873603"/>
              <a:ext cx="2286321" cy="1110792"/>
            </a:xfrm>
            <a:prstGeom prst="rect">
              <a:avLst/>
            </a:prstGeom>
          </p:spPr>
          <p:txBody>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精准短信，是根据信用卡数据、保险数据等多重数据筛选</a:t>
              </a:r>
            </a:p>
          </p:txBody>
        </p:sp>
      </p:grpSp>
      <p:pic>
        <p:nvPicPr>
          <p:cNvPr id="14" name="图片 13">
            <a:extLst>
              <a:ext uri="{FF2B5EF4-FFF2-40B4-BE49-F238E27FC236}">
                <a16:creationId xmlns:a16="http://schemas.microsoft.com/office/drawing/2014/main" id="{B0D78445-FE44-4794-8CB2-C30EC128C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4191" y="1431463"/>
            <a:ext cx="3109206" cy="2588851"/>
          </a:xfrm>
          <a:prstGeom prst="rect">
            <a:avLst/>
          </a:prstGeom>
        </p:spPr>
      </p:pic>
      <p:grpSp>
        <p:nvGrpSpPr>
          <p:cNvPr id="15" name="更多资源下载：https://www.58pic.com/u/61536760">
            <a:extLst>
              <a:ext uri="{FF2B5EF4-FFF2-40B4-BE49-F238E27FC236}">
                <a16:creationId xmlns:a16="http://schemas.microsoft.com/office/drawing/2014/main" id="{4FFF7721-964D-481E-9A3C-4DB66F5221A2}"/>
              </a:ext>
            </a:extLst>
          </p:cNvPr>
          <p:cNvGrpSpPr/>
          <p:nvPr/>
        </p:nvGrpSpPr>
        <p:grpSpPr>
          <a:xfrm>
            <a:off x="818448" y="376360"/>
            <a:ext cx="6555745" cy="736961"/>
            <a:chOff x="1679797" y="481007"/>
            <a:chExt cx="6555745" cy="736961"/>
          </a:xfrm>
        </p:grpSpPr>
        <p:sp>
          <p:nvSpPr>
            <p:cNvPr id="16" name="更多资源下载：https://www.58pic.com/u/61536760">
              <a:extLst>
                <a:ext uri="{FF2B5EF4-FFF2-40B4-BE49-F238E27FC236}">
                  <a16:creationId xmlns:a16="http://schemas.microsoft.com/office/drawing/2014/main" id="{57300A60-8137-4F04-AD36-6479FA582CE3}"/>
                </a:ext>
              </a:extLst>
            </p:cNvPr>
            <p:cNvSpPr txBox="1"/>
            <p:nvPr/>
          </p:nvSpPr>
          <p:spPr>
            <a:xfrm>
              <a:off x="1679797" y="481007"/>
              <a:ext cx="6555745" cy="584775"/>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3200" b="1" dirty="0">
                  <a:solidFill>
                    <a:schemeClr val="accent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什么是精准营销</a:t>
              </a:r>
            </a:p>
          </p:txBody>
        </p:sp>
        <p:sp>
          <p:nvSpPr>
            <p:cNvPr id="17" name="更多资源下载：https://www.58pic.com/u/61536760">
              <a:extLst>
                <a:ext uri="{FF2B5EF4-FFF2-40B4-BE49-F238E27FC236}">
                  <a16:creationId xmlns:a16="http://schemas.microsoft.com/office/drawing/2014/main" id="{9F20A1CD-FE5F-4041-884B-B56B7A58A5E1}"/>
                </a:ext>
              </a:extLst>
            </p:cNvPr>
            <p:cNvSpPr txBox="1"/>
            <p:nvPr/>
          </p:nvSpPr>
          <p:spPr>
            <a:xfrm>
              <a:off x="1679798" y="951998"/>
              <a:ext cx="5572519" cy="265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50" b="0" i="0" u="none" strike="noStrike" kern="1200" cap="none" spc="0" normalizeH="0" baseline="0" noProof="0" dirty="0">
                  <a:ln>
                    <a:noFill/>
                  </a:ln>
                  <a:solidFill>
                    <a:schemeClr val="bg1">
                      <a:lumMod val="65000"/>
                    </a:schemeClr>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print the presentation and make it into a film to be used in a wider field</a:t>
              </a:r>
            </a:p>
          </p:txBody>
        </p:sp>
      </p:grpSp>
      <p:sp>
        <p:nvSpPr>
          <p:cNvPr id="18" name="圆: 空心 17">
            <a:extLst>
              <a:ext uri="{FF2B5EF4-FFF2-40B4-BE49-F238E27FC236}">
                <a16:creationId xmlns:a16="http://schemas.microsoft.com/office/drawing/2014/main" id="{23EFCFE5-74A2-49D1-8E1C-CC4367991461}"/>
              </a:ext>
            </a:extLst>
          </p:cNvPr>
          <p:cNvSpPr/>
          <p:nvPr/>
        </p:nvSpPr>
        <p:spPr>
          <a:xfrm rot="4109409">
            <a:off x="7919436" y="5536505"/>
            <a:ext cx="793105" cy="793105"/>
          </a:xfrm>
          <a:prstGeom prst="donut">
            <a:avLst>
              <a:gd name="adj" fmla="val 23559"/>
            </a:avLst>
          </a:prstGeom>
          <a:gradFill flip="none" rotWithShape="1">
            <a:gsLst>
              <a:gs pos="0">
                <a:schemeClr val="accent2"/>
              </a:gs>
              <a:gs pos="32000">
                <a:schemeClr val="accent2">
                  <a:lumMod val="40000"/>
                  <a:lumOff val="60000"/>
                </a:schemeClr>
              </a:gs>
              <a:gs pos="75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Tree>
    <p:extLst>
      <p:ext uri="{BB962C8B-B14F-4D97-AF65-F5344CB8AC3E}">
        <p14:creationId xmlns:p14="http://schemas.microsoft.com/office/powerpoint/2010/main" val="193770950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inVertical)">
                                      <p:cBhvr>
                                        <p:cTn id="11" dur="500"/>
                                        <p:tgtEl>
                                          <p:spTgt spid="1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495B9A75-B99B-44B3-A928-9CEC9FE9A612}"/>
              </a:ext>
            </a:extLst>
          </p:cNvPr>
          <p:cNvSpPr txBox="1">
            <a:spLocks/>
          </p:cNvSpPr>
          <p:nvPr/>
        </p:nvSpPr>
        <p:spPr>
          <a:xfrm>
            <a:off x="7007398" y="3429000"/>
            <a:ext cx="4001032" cy="2679701"/>
          </a:xfrm>
          <a:prstGeom prst="rect">
            <a:avLst/>
          </a:prstGeom>
        </p:spPr>
        <p:txBody>
          <a:bodyPr>
            <a:normAutofit/>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200000"/>
              </a:lnSpc>
            </a:pPr>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根据不同用户浏览的习惯，通过电信和联通的端口，进行定向的广告投放，以促使最大的转化率。</a:t>
            </a:r>
          </a:p>
        </p:txBody>
      </p:sp>
      <p:sp>
        <p:nvSpPr>
          <p:cNvPr id="5" name="矩形 4">
            <a:extLst>
              <a:ext uri="{FF2B5EF4-FFF2-40B4-BE49-F238E27FC236}">
                <a16:creationId xmlns:a16="http://schemas.microsoft.com/office/drawing/2014/main" id="{84933D5E-F39E-4BC2-8597-620293951713}"/>
              </a:ext>
            </a:extLst>
          </p:cNvPr>
          <p:cNvSpPr/>
          <p:nvPr/>
        </p:nvSpPr>
        <p:spPr>
          <a:xfrm>
            <a:off x="7007398" y="2190234"/>
            <a:ext cx="3467616" cy="584775"/>
          </a:xfrm>
          <a:prstGeom prst="rect">
            <a:avLst/>
          </a:prstGeom>
        </p:spPr>
        <p:txBody>
          <a:bodyPr wrap="none">
            <a:spAutoFit/>
          </a:bodyPr>
          <a:lstStyle/>
          <a:p>
            <a:r>
              <a:rPr lang="zh-CN" altLang="en-US" sz="3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提高用户的转化率</a:t>
            </a:r>
          </a:p>
        </p:txBody>
      </p:sp>
      <p:grpSp>
        <p:nvGrpSpPr>
          <p:cNvPr id="6" name="îṧļîďe">
            <a:extLst>
              <a:ext uri="{FF2B5EF4-FFF2-40B4-BE49-F238E27FC236}">
                <a16:creationId xmlns:a16="http://schemas.microsoft.com/office/drawing/2014/main" id="{9D617C65-4B40-433E-8587-5E90F5396042}"/>
              </a:ext>
            </a:extLst>
          </p:cNvPr>
          <p:cNvGrpSpPr/>
          <p:nvPr/>
        </p:nvGrpSpPr>
        <p:grpSpPr>
          <a:xfrm>
            <a:off x="1310010" y="1272119"/>
            <a:ext cx="4537978" cy="4303256"/>
            <a:chOff x="7145716" y="1573437"/>
            <a:chExt cx="3924523" cy="3721531"/>
          </a:xfrm>
        </p:grpSpPr>
        <p:sp>
          <p:nvSpPr>
            <p:cNvPr id="7" name="îşḻîḓê">
              <a:extLst>
                <a:ext uri="{FF2B5EF4-FFF2-40B4-BE49-F238E27FC236}">
                  <a16:creationId xmlns:a16="http://schemas.microsoft.com/office/drawing/2014/main" id="{44089985-FC2B-4A50-A4F5-57C61B300A5B}"/>
                </a:ext>
              </a:extLst>
            </p:cNvPr>
            <p:cNvSpPr/>
            <p:nvPr/>
          </p:nvSpPr>
          <p:spPr bwMode="auto">
            <a:xfrm rot="1800000">
              <a:off x="7145716" y="1573437"/>
              <a:ext cx="3924523" cy="3721531"/>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cxn ang="0">
                  <a:pos x="T0" y="T1"/>
                </a:cxn>
                <a:cxn ang="0">
                  <a:pos x="T2" y="T3"/>
                </a:cxn>
                <a:cxn ang="0">
                  <a:pos x="T4" y="T5"/>
                </a:cxn>
                <a:cxn ang="0">
                  <a:pos x="T6" y="T7"/>
                </a:cxn>
                <a:cxn ang="0">
                  <a:pos x="T8" y="T9"/>
                </a:cxn>
                <a:cxn ang="0">
                  <a:pos x="T10" y="T11"/>
                </a:cxn>
                <a:cxn ang="0">
                  <a:pos x="T12" y="T13"/>
                </a:cxn>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rgbClr val="E4E6EA"/>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 name="iṧ1ïde">
              <a:extLst>
                <a:ext uri="{FF2B5EF4-FFF2-40B4-BE49-F238E27FC236}">
                  <a16:creationId xmlns:a16="http://schemas.microsoft.com/office/drawing/2014/main" id="{92EC4D27-1816-4726-BBE9-C283703BEEAA}"/>
                </a:ext>
              </a:extLst>
            </p:cNvPr>
            <p:cNvSpPr/>
            <p:nvPr/>
          </p:nvSpPr>
          <p:spPr bwMode="auto">
            <a:xfrm rot="1929514">
              <a:off x="8128164" y="1739139"/>
              <a:ext cx="2401570" cy="2277351"/>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cxn ang="0">
                  <a:pos x="T0" y="T1"/>
                </a:cxn>
                <a:cxn ang="0">
                  <a:pos x="T2" y="T3"/>
                </a:cxn>
                <a:cxn ang="0">
                  <a:pos x="T4" y="T5"/>
                </a:cxn>
                <a:cxn ang="0">
                  <a:pos x="T6" y="T7"/>
                </a:cxn>
                <a:cxn ang="0">
                  <a:pos x="T8" y="T9"/>
                </a:cxn>
                <a:cxn ang="0">
                  <a:pos x="T10" y="T11"/>
                </a:cxn>
                <a:cxn ang="0">
                  <a:pos x="T12" y="T13"/>
                </a:cxn>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noFill/>
            <a:ln w="12700">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9" name="íşlíḋè">
            <a:extLst>
              <a:ext uri="{FF2B5EF4-FFF2-40B4-BE49-F238E27FC236}">
                <a16:creationId xmlns:a16="http://schemas.microsoft.com/office/drawing/2014/main" id="{D39B6B9F-F135-4AFD-9ECB-01A60E9F3171}"/>
              </a:ext>
            </a:extLst>
          </p:cNvPr>
          <p:cNvGrpSpPr/>
          <p:nvPr/>
        </p:nvGrpSpPr>
        <p:grpSpPr>
          <a:xfrm>
            <a:off x="6369623" y="2232428"/>
            <a:ext cx="500385" cy="500385"/>
            <a:chOff x="775841" y="2923362"/>
            <a:chExt cx="500385" cy="500385"/>
          </a:xfrm>
        </p:grpSpPr>
        <p:sp>
          <p:nvSpPr>
            <p:cNvPr id="10" name="íşḷïḑè">
              <a:extLst>
                <a:ext uri="{FF2B5EF4-FFF2-40B4-BE49-F238E27FC236}">
                  <a16:creationId xmlns:a16="http://schemas.microsoft.com/office/drawing/2014/main" id="{70E01071-31C1-40CE-BD21-0B8995A59865}"/>
                </a:ext>
              </a:extLst>
            </p:cNvPr>
            <p:cNvSpPr/>
            <p:nvPr/>
          </p:nvSpPr>
          <p:spPr bwMode="auto">
            <a:xfrm>
              <a:off x="775841" y="2923362"/>
              <a:ext cx="500385" cy="500385"/>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cxn ang="0">
                  <a:pos x="T0" y="T1"/>
                </a:cxn>
                <a:cxn ang="0">
                  <a:pos x="T2" y="T3"/>
                </a:cxn>
                <a:cxn ang="0">
                  <a:pos x="T4" y="T5"/>
                </a:cxn>
                <a:cxn ang="0">
                  <a:pos x="T6" y="T7"/>
                </a:cxn>
                <a:cxn ang="0">
                  <a:pos x="T8" y="T9"/>
                </a:cxn>
                <a:cxn ang="0">
                  <a:pos x="T10" y="T11"/>
                </a:cxn>
                <a:cxn ang="0">
                  <a:pos x="T12" y="T13"/>
                </a:cxn>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1" name="iślïďè">
              <a:extLst>
                <a:ext uri="{FF2B5EF4-FFF2-40B4-BE49-F238E27FC236}">
                  <a16:creationId xmlns:a16="http://schemas.microsoft.com/office/drawing/2014/main" id="{21375AB3-A38B-4B7C-A56D-2AF2BFFC2F16}"/>
                </a:ext>
              </a:extLst>
            </p:cNvPr>
            <p:cNvSpPr txBox="1"/>
            <p:nvPr/>
          </p:nvSpPr>
          <p:spPr>
            <a:xfrm>
              <a:off x="804816" y="3012282"/>
              <a:ext cx="450764" cy="369332"/>
            </a:xfrm>
            <a:prstGeom prst="rect">
              <a:avLst/>
            </a:prstGeom>
            <a:noFill/>
          </p:spPr>
          <p:txBody>
            <a:bodyPr wrap="none" rtlCol="0">
              <a:spAutoFit/>
            </a:bodyPr>
            <a:lstStyle/>
            <a:p>
              <a:pPr algn="ctr"/>
              <a:r>
                <a:rPr lang="en-US" altLang="zh-CN" b="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01</a:t>
              </a:r>
              <a:endParaRPr lang="zh-CN" altLang="en-US" b="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3" name="图片 2">
            <a:extLst>
              <a:ext uri="{FF2B5EF4-FFF2-40B4-BE49-F238E27FC236}">
                <a16:creationId xmlns:a16="http://schemas.microsoft.com/office/drawing/2014/main" id="{817E72F8-03DD-49B4-90A3-C3E26E9ED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534" y="741381"/>
            <a:ext cx="6075977" cy="6116619"/>
          </a:xfrm>
          <a:prstGeom prst="rect">
            <a:avLst/>
          </a:prstGeom>
        </p:spPr>
      </p:pic>
      <p:grpSp>
        <p:nvGrpSpPr>
          <p:cNvPr id="12" name="更多资源下载：https://www.58pic.com/u/61536760">
            <a:extLst>
              <a:ext uri="{FF2B5EF4-FFF2-40B4-BE49-F238E27FC236}">
                <a16:creationId xmlns:a16="http://schemas.microsoft.com/office/drawing/2014/main" id="{27B43844-5AE9-41EB-A8EB-383204389851}"/>
              </a:ext>
            </a:extLst>
          </p:cNvPr>
          <p:cNvGrpSpPr/>
          <p:nvPr/>
        </p:nvGrpSpPr>
        <p:grpSpPr>
          <a:xfrm>
            <a:off x="818448" y="376360"/>
            <a:ext cx="6555745" cy="736961"/>
            <a:chOff x="1679797" y="481007"/>
            <a:chExt cx="6555745" cy="736961"/>
          </a:xfrm>
        </p:grpSpPr>
        <p:sp>
          <p:nvSpPr>
            <p:cNvPr id="13" name="更多资源下载：https://www.58pic.com/u/61536760">
              <a:extLst>
                <a:ext uri="{FF2B5EF4-FFF2-40B4-BE49-F238E27FC236}">
                  <a16:creationId xmlns:a16="http://schemas.microsoft.com/office/drawing/2014/main" id="{B3BD1578-4DEF-4828-958B-E49A54880C60}"/>
                </a:ext>
              </a:extLst>
            </p:cNvPr>
            <p:cNvSpPr txBox="1"/>
            <p:nvPr/>
          </p:nvSpPr>
          <p:spPr>
            <a:xfrm>
              <a:off x="1679797" y="481007"/>
              <a:ext cx="6555745" cy="584775"/>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3200" b="1" dirty="0">
                  <a:solidFill>
                    <a:schemeClr val="accent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什么是精准营销</a:t>
              </a:r>
            </a:p>
          </p:txBody>
        </p:sp>
        <p:sp>
          <p:nvSpPr>
            <p:cNvPr id="14" name="更多资源下载：https://www.58pic.com/u/61536760">
              <a:extLst>
                <a:ext uri="{FF2B5EF4-FFF2-40B4-BE49-F238E27FC236}">
                  <a16:creationId xmlns:a16="http://schemas.microsoft.com/office/drawing/2014/main" id="{ECCFA3BA-30DF-44AD-8912-EFA26179CEE6}"/>
                </a:ext>
              </a:extLst>
            </p:cNvPr>
            <p:cNvSpPr txBox="1"/>
            <p:nvPr/>
          </p:nvSpPr>
          <p:spPr>
            <a:xfrm>
              <a:off x="1679798" y="951998"/>
              <a:ext cx="5572519" cy="265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50" b="0" i="0" u="none" strike="noStrike" kern="1200" cap="none" spc="0" normalizeH="0" baseline="0" noProof="0" dirty="0">
                  <a:ln>
                    <a:noFill/>
                  </a:ln>
                  <a:solidFill>
                    <a:schemeClr val="bg1">
                      <a:lumMod val="65000"/>
                    </a:schemeClr>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print the presentation and make it into a film to be used in a wider field</a:t>
              </a:r>
            </a:p>
          </p:txBody>
        </p:sp>
      </p:grpSp>
      <p:sp>
        <p:nvSpPr>
          <p:cNvPr id="15" name="圆: 空心 14">
            <a:extLst>
              <a:ext uri="{FF2B5EF4-FFF2-40B4-BE49-F238E27FC236}">
                <a16:creationId xmlns:a16="http://schemas.microsoft.com/office/drawing/2014/main" id="{0759ECD6-FE35-44FA-B917-0715F2BA65D8}"/>
              </a:ext>
            </a:extLst>
          </p:cNvPr>
          <p:cNvSpPr/>
          <p:nvPr/>
        </p:nvSpPr>
        <p:spPr>
          <a:xfrm rot="4109409">
            <a:off x="7919436" y="5536505"/>
            <a:ext cx="793105" cy="793105"/>
          </a:xfrm>
          <a:prstGeom prst="donut">
            <a:avLst>
              <a:gd name="adj" fmla="val 23559"/>
            </a:avLst>
          </a:prstGeom>
          <a:gradFill flip="none" rotWithShape="1">
            <a:gsLst>
              <a:gs pos="0">
                <a:schemeClr val="accent2"/>
              </a:gs>
              <a:gs pos="32000">
                <a:schemeClr val="accent2">
                  <a:lumMod val="40000"/>
                  <a:lumOff val="60000"/>
                </a:schemeClr>
              </a:gs>
              <a:gs pos="75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6" name="圆: 空心 15">
            <a:extLst>
              <a:ext uri="{FF2B5EF4-FFF2-40B4-BE49-F238E27FC236}">
                <a16:creationId xmlns:a16="http://schemas.microsoft.com/office/drawing/2014/main" id="{6CD174E8-0E6F-4C34-A076-71E931E2640B}"/>
              </a:ext>
            </a:extLst>
          </p:cNvPr>
          <p:cNvSpPr/>
          <p:nvPr/>
        </p:nvSpPr>
        <p:spPr>
          <a:xfrm rot="11929294">
            <a:off x="9536855" y="1593987"/>
            <a:ext cx="508340" cy="508340"/>
          </a:xfrm>
          <a:prstGeom prst="donut">
            <a:avLst>
              <a:gd name="adj" fmla="val 23559"/>
            </a:avLst>
          </a:prstGeom>
          <a:gradFill flip="none" rotWithShape="1">
            <a:gsLst>
              <a:gs pos="0">
                <a:schemeClr val="accent2"/>
              </a:gs>
              <a:gs pos="32000">
                <a:schemeClr val="accent2">
                  <a:lumMod val="40000"/>
                  <a:lumOff val="60000"/>
                </a:schemeClr>
              </a:gs>
              <a:gs pos="75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Tree>
    <p:extLst>
      <p:ext uri="{BB962C8B-B14F-4D97-AF65-F5344CB8AC3E}">
        <p14:creationId xmlns:p14="http://schemas.microsoft.com/office/powerpoint/2010/main" val="101091664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CBDD88B4-2B18-412F-B1F7-9170C9F522CB}"/>
              </a:ext>
            </a:extLst>
          </p:cNvPr>
          <p:cNvGrpSpPr/>
          <p:nvPr/>
        </p:nvGrpSpPr>
        <p:grpSpPr>
          <a:xfrm>
            <a:off x="2365830" y="896429"/>
            <a:ext cx="8011886" cy="3810184"/>
            <a:chOff x="2365830" y="896429"/>
            <a:chExt cx="8011886" cy="3810184"/>
          </a:xfrm>
        </p:grpSpPr>
        <p:sp>
          <p:nvSpPr>
            <p:cNvPr id="7" name="TextBox 69">
              <a:extLst>
                <a:ext uri="{FF2B5EF4-FFF2-40B4-BE49-F238E27FC236}">
                  <a16:creationId xmlns:a16="http://schemas.microsoft.com/office/drawing/2014/main" id="{03F219C4-5A14-4099-B637-E051E81533CC}"/>
                </a:ext>
              </a:extLst>
            </p:cNvPr>
            <p:cNvSpPr txBox="1">
              <a:spLocks noChangeArrowheads="1"/>
            </p:cNvSpPr>
            <p:nvPr/>
          </p:nvSpPr>
          <p:spPr bwMode="auto">
            <a:xfrm>
              <a:off x="6096000" y="896429"/>
              <a:ext cx="931333" cy="173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10666" dirty="0">
                  <a:solidFill>
                    <a:srgbClr val="F8F8F8"/>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3</a:t>
              </a:r>
              <a:endParaRPr lang="zh-CN" altLang="en-US" sz="10666" dirty="0">
                <a:solidFill>
                  <a:srgbClr val="F8F8F8"/>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 name="TextBox 70">
              <a:extLst>
                <a:ext uri="{FF2B5EF4-FFF2-40B4-BE49-F238E27FC236}">
                  <a16:creationId xmlns:a16="http://schemas.microsoft.com/office/drawing/2014/main" id="{27D7D3BE-E412-497B-A027-D18001C9D6E5}"/>
                </a:ext>
              </a:extLst>
            </p:cNvPr>
            <p:cNvSpPr txBox="1">
              <a:spLocks noChangeArrowheads="1"/>
            </p:cNvSpPr>
            <p:nvPr/>
          </p:nvSpPr>
          <p:spPr bwMode="auto">
            <a:xfrm>
              <a:off x="2365830" y="3220912"/>
              <a:ext cx="80118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algn="ctr" eaLnBrk="1" hangingPunct="1"/>
              <a:r>
                <a:rPr lang="zh-CN" altLang="en-US" sz="5400" dirty="0">
                  <a:solidFill>
                    <a:srgbClr val="2B2A30"/>
                  </a:solidFill>
                  <a:latin typeface="思源黑体 CN Bold" panose="020B0800000000000000" pitchFamily="34" charset="-122"/>
                  <a:ea typeface="思源黑体 CN Bold" panose="020B0800000000000000" pitchFamily="34" charset="-122"/>
                  <a:sym typeface="思源黑体 CN Normal" panose="020B0400000000000000" pitchFamily="34" charset="-122"/>
                </a:rPr>
                <a:t>精准营销优劣势</a:t>
              </a:r>
            </a:p>
          </p:txBody>
        </p:sp>
        <p:sp>
          <p:nvSpPr>
            <p:cNvPr id="9" name="Rectangle 13">
              <a:extLst>
                <a:ext uri="{FF2B5EF4-FFF2-40B4-BE49-F238E27FC236}">
                  <a16:creationId xmlns:a16="http://schemas.microsoft.com/office/drawing/2014/main" id="{86D15CD7-4623-4643-8A35-EA6C5162BCBA}"/>
                </a:ext>
              </a:extLst>
            </p:cNvPr>
            <p:cNvSpPr>
              <a:spLocks noChangeArrowheads="1"/>
            </p:cNvSpPr>
            <p:nvPr/>
          </p:nvSpPr>
          <p:spPr bwMode="auto">
            <a:xfrm>
              <a:off x="5401734" y="1848930"/>
              <a:ext cx="783804" cy="47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zh-CN" altLang="zh-CN" sz="3067"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Part</a:t>
              </a:r>
              <a:endParaRPr lang="zh-CN" altLang="zh-CN" sz="2400" dirty="0">
                <a:solidFill>
                  <a:srgbClr val="FEAE0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0" name="TextBox 73">
              <a:extLst>
                <a:ext uri="{FF2B5EF4-FFF2-40B4-BE49-F238E27FC236}">
                  <a16:creationId xmlns:a16="http://schemas.microsoft.com/office/drawing/2014/main" id="{8F517C9F-C06C-4BD0-ADBD-503A549ED61C}"/>
                </a:ext>
              </a:extLst>
            </p:cNvPr>
            <p:cNvSpPr txBox="1">
              <a:spLocks noChangeArrowheads="1"/>
            </p:cNvSpPr>
            <p:nvPr/>
          </p:nvSpPr>
          <p:spPr bwMode="auto">
            <a:xfrm>
              <a:off x="3933373" y="4227892"/>
              <a:ext cx="5156200" cy="4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lnSpc>
                  <a:spcPct val="150000"/>
                </a:lnSpc>
                <a:buFont typeface="Wingdings" panose="05000000000000000000" pitchFamily="2" charset="2"/>
                <a:buChar char="n"/>
              </a:pPr>
              <a:r>
                <a:rPr lang="en-US" altLang="zh-CN" sz="1867" b="0" dirty="0">
                  <a:solidFill>
                    <a:srgbClr val="2B2A30"/>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Internet precision marketing scheme</a:t>
              </a:r>
            </a:p>
          </p:txBody>
        </p:sp>
      </p:grpSp>
    </p:spTree>
    <p:extLst>
      <p:ext uri="{BB962C8B-B14F-4D97-AF65-F5344CB8AC3E}">
        <p14:creationId xmlns:p14="http://schemas.microsoft.com/office/powerpoint/2010/main" val="170613523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ļïdé">
            <a:extLst>
              <a:ext uri="{FF2B5EF4-FFF2-40B4-BE49-F238E27FC236}">
                <a16:creationId xmlns:a16="http://schemas.microsoft.com/office/drawing/2014/main" id="{122826AB-4C25-4427-8966-354B73DEE4F8}"/>
              </a:ext>
            </a:extLst>
          </p:cNvPr>
          <p:cNvSpPr/>
          <p:nvPr/>
        </p:nvSpPr>
        <p:spPr>
          <a:xfrm>
            <a:off x="1293993" y="2925621"/>
            <a:ext cx="2769598" cy="865416"/>
          </a:xfrm>
          <a:prstGeom prst="roundRect">
            <a:avLst>
              <a:gd name="adj" fmla="val 50000"/>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01</a:t>
            </a:r>
            <a:endParaRPr lang="zh-CN" altLang="en-US" sz="2800" b="1"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 name="îSľïḑé">
            <a:extLst>
              <a:ext uri="{FF2B5EF4-FFF2-40B4-BE49-F238E27FC236}">
                <a16:creationId xmlns:a16="http://schemas.microsoft.com/office/drawing/2014/main" id="{1C029BA2-F551-46DD-B4B9-1EE9AC22216F}"/>
              </a:ext>
            </a:extLst>
          </p:cNvPr>
          <p:cNvSpPr/>
          <p:nvPr/>
        </p:nvSpPr>
        <p:spPr>
          <a:xfrm>
            <a:off x="4690336" y="2925621"/>
            <a:ext cx="2769598" cy="865416"/>
          </a:xfrm>
          <a:prstGeom prst="roundRect">
            <a:avLst>
              <a:gd name="adj" fmla="val 50000"/>
            </a:avLst>
          </a:prstGeom>
          <a:solidFill>
            <a:schemeClr val="accent6"/>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02</a:t>
            </a:r>
            <a:endParaRPr lang="zh-CN" altLang="en-US" sz="2800" b="1"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 name="íṥľiḋê">
            <a:extLst>
              <a:ext uri="{FF2B5EF4-FFF2-40B4-BE49-F238E27FC236}">
                <a16:creationId xmlns:a16="http://schemas.microsoft.com/office/drawing/2014/main" id="{F09FCFB3-DA04-4D25-84A5-F0D9364AAA90}"/>
              </a:ext>
            </a:extLst>
          </p:cNvPr>
          <p:cNvSpPr/>
          <p:nvPr/>
        </p:nvSpPr>
        <p:spPr>
          <a:xfrm>
            <a:off x="8115709" y="2925621"/>
            <a:ext cx="2769598" cy="865416"/>
          </a:xfrm>
          <a:prstGeom prst="roundRect">
            <a:avLst>
              <a:gd name="adj" fmla="val 50000"/>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03</a:t>
            </a:r>
            <a:endParaRPr lang="zh-CN" altLang="en-US" sz="2800" b="1"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 name="内容占位符 2">
            <a:extLst>
              <a:ext uri="{FF2B5EF4-FFF2-40B4-BE49-F238E27FC236}">
                <a16:creationId xmlns:a16="http://schemas.microsoft.com/office/drawing/2014/main" id="{B4A5914E-BF68-4144-8D9D-0BAF4960F2CE}"/>
              </a:ext>
            </a:extLst>
          </p:cNvPr>
          <p:cNvSpPr txBox="1">
            <a:spLocks/>
          </p:cNvSpPr>
          <p:nvPr/>
        </p:nvSpPr>
        <p:spPr>
          <a:xfrm>
            <a:off x="1580082" y="4253678"/>
            <a:ext cx="2220786" cy="846920"/>
          </a:xfrm>
          <a:prstGeom prst="rect">
            <a:avLst/>
          </a:prstGeom>
          <a:ln>
            <a:noFill/>
          </a:ln>
        </p:spPr>
        <p:txBody>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精准定投，是点对点的广告投放模式</a:t>
            </a:r>
          </a:p>
        </p:txBody>
      </p:sp>
      <p:sp>
        <p:nvSpPr>
          <p:cNvPr id="9" name="文本占位符 1">
            <a:extLst>
              <a:ext uri="{FF2B5EF4-FFF2-40B4-BE49-F238E27FC236}">
                <a16:creationId xmlns:a16="http://schemas.microsoft.com/office/drawing/2014/main" id="{BC7017AE-AA53-4C8C-8E24-627B0CF5E780}"/>
              </a:ext>
            </a:extLst>
          </p:cNvPr>
          <p:cNvSpPr txBox="1">
            <a:spLocks/>
          </p:cNvSpPr>
          <p:nvPr/>
        </p:nvSpPr>
        <p:spPr>
          <a:xfrm>
            <a:off x="4985607" y="4253678"/>
            <a:ext cx="2220786" cy="846920"/>
          </a:xfrm>
          <a:prstGeom prst="rect">
            <a:avLst/>
          </a:prstGeom>
          <a:ln>
            <a:noFill/>
          </a:ln>
        </p:spPr>
        <p:txBody>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形式可以有</a:t>
            </a:r>
            <a:r>
              <a:rPr lang="en-US" altLang="zh-CN" b="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EDM</a:t>
            </a:r>
            <a:r>
              <a:rPr lang="zh-CN" altLang="en-US" b="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、弹窗、硬广等多种模式</a:t>
            </a:r>
          </a:p>
        </p:txBody>
      </p:sp>
      <p:sp>
        <p:nvSpPr>
          <p:cNvPr id="10" name="文本占位符 2">
            <a:extLst>
              <a:ext uri="{FF2B5EF4-FFF2-40B4-BE49-F238E27FC236}">
                <a16:creationId xmlns:a16="http://schemas.microsoft.com/office/drawing/2014/main" id="{010DB93E-1638-4AC5-A85C-90EA63C96676}"/>
              </a:ext>
            </a:extLst>
          </p:cNvPr>
          <p:cNvSpPr txBox="1">
            <a:spLocks/>
          </p:cNvSpPr>
          <p:nvPr/>
        </p:nvSpPr>
        <p:spPr>
          <a:xfrm>
            <a:off x="8509409" y="4253678"/>
            <a:ext cx="2220786" cy="846920"/>
          </a:xfrm>
          <a:prstGeom prst="rect">
            <a:avLst/>
          </a:prstGeom>
          <a:ln>
            <a:noFill/>
          </a:ln>
        </p:spPr>
        <p:txBody>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适合电商、游戏、交友、金融等不同的客户</a:t>
            </a:r>
          </a:p>
          <a:p>
            <a:endParaRPr lang="zh-CN" altLang="en-US" b="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endParaRPr lang="zh-CN" altLang="en-US" b="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pic>
        <p:nvPicPr>
          <p:cNvPr id="6" name="图片 5">
            <a:extLst>
              <a:ext uri="{FF2B5EF4-FFF2-40B4-BE49-F238E27FC236}">
                <a16:creationId xmlns:a16="http://schemas.microsoft.com/office/drawing/2014/main" id="{F2BDE05B-912B-45C8-83F1-9AD153B9D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2349" y="1461951"/>
            <a:ext cx="787302" cy="1663493"/>
          </a:xfrm>
          <a:prstGeom prst="rect">
            <a:avLst/>
          </a:prstGeom>
        </p:spPr>
      </p:pic>
      <p:pic>
        <p:nvPicPr>
          <p:cNvPr id="11" name="图片 10">
            <a:extLst>
              <a:ext uri="{FF2B5EF4-FFF2-40B4-BE49-F238E27FC236}">
                <a16:creationId xmlns:a16="http://schemas.microsoft.com/office/drawing/2014/main" id="{096948BB-7B86-4AB3-B89E-ED9293558C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9871" y="1616902"/>
            <a:ext cx="556469" cy="1508542"/>
          </a:xfrm>
          <a:prstGeom prst="rect">
            <a:avLst/>
          </a:prstGeom>
        </p:spPr>
      </p:pic>
      <p:pic>
        <p:nvPicPr>
          <p:cNvPr id="13" name="图片 12">
            <a:extLst>
              <a:ext uri="{FF2B5EF4-FFF2-40B4-BE49-F238E27FC236}">
                <a16:creationId xmlns:a16="http://schemas.microsoft.com/office/drawing/2014/main" id="{D48EEA24-6CD6-4386-8C6B-8BFE04765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8733" y="1654363"/>
            <a:ext cx="861198" cy="1508542"/>
          </a:xfrm>
          <a:prstGeom prst="rect">
            <a:avLst/>
          </a:prstGeom>
        </p:spPr>
      </p:pic>
      <p:grpSp>
        <p:nvGrpSpPr>
          <p:cNvPr id="14" name="更多资源下载：https://www.58pic.com/u/61536760">
            <a:extLst>
              <a:ext uri="{FF2B5EF4-FFF2-40B4-BE49-F238E27FC236}">
                <a16:creationId xmlns:a16="http://schemas.microsoft.com/office/drawing/2014/main" id="{1F70D915-627F-406E-91D6-48BF06DE46F9}"/>
              </a:ext>
            </a:extLst>
          </p:cNvPr>
          <p:cNvGrpSpPr/>
          <p:nvPr/>
        </p:nvGrpSpPr>
        <p:grpSpPr>
          <a:xfrm>
            <a:off x="818448" y="376360"/>
            <a:ext cx="6555745" cy="736961"/>
            <a:chOff x="1679797" y="481007"/>
            <a:chExt cx="6555745" cy="736961"/>
          </a:xfrm>
        </p:grpSpPr>
        <p:sp>
          <p:nvSpPr>
            <p:cNvPr id="15" name="更多资源下载：https://www.58pic.com/u/61536760">
              <a:extLst>
                <a:ext uri="{FF2B5EF4-FFF2-40B4-BE49-F238E27FC236}">
                  <a16:creationId xmlns:a16="http://schemas.microsoft.com/office/drawing/2014/main" id="{1C55E8F7-C047-457A-A622-F3D2497F6DD5}"/>
                </a:ext>
              </a:extLst>
            </p:cNvPr>
            <p:cNvSpPr txBox="1"/>
            <p:nvPr/>
          </p:nvSpPr>
          <p:spPr>
            <a:xfrm>
              <a:off x="1679797" y="481007"/>
              <a:ext cx="6555745" cy="584775"/>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3200" b="1" dirty="0">
                  <a:solidFill>
                    <a:schemeClr val="accent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精准营销优劣势分析及价格</a:t>
              </a:r>
            </a:p>
          </p:txBody>
        </p:sp>
        <p:sp>
          <p:nvSpPr>
            <p:cNvPr id="16" name="更多资源下载：https://www.58pic.com/u/61536760">
              <a:extLst>
                <a:ext uri="{FF2B5EF4-FFF2-40B4-BE49-F238E27FC236}">
                  <a16:creationId xmlns:a16="http://schemas.microsoft.com/office/drawing/2014/main" id="{1CA5C0E3-4096-45F8-9173-450CB8C82088}"/>
                </a:ext>
              </a:extLst>
            </p:cNvPr>
            <p:cNvSpPr txBox="1"/>
            <p:nvPr/>
          </p:nvSpPr>
          <p:spPr>
            <a:xfrm>
              <a:off x="1679798" y="951998"/>
              <a:ext cx="5572519" cy="265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50" b="0" i="0" u="none" strike="noStrike" kern="1200" cap="none" spc="0" normalizeH="0" baseline="0" noProof="0" dirty="0">
                  <a:ln>
                    <a:noFill/>
                  </a:ln>
                  <a:solidFill>
                    <a:schemeClr val="bg1">
                      <a:lumMod val="65000"/>
                    </a:schemeClr>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print the presentation and make it into a film to be used in a wider field</a:t>
              </a:r>
            </a:p>
          </p:txBody>
        </p:sp>
      </p:grpSp>
      <p:sp>
        <p:nvSpPr>
          <p:cNvPr id="17" name="圆: 空心 16">
            <a:extLst>
              <a:ext uri="{FF2B5EF4-FFF2-40B4-BE49-F238E27FC236}">
                <a16:creationId xmlns:a16="http://schemas.microsoft.com/office/drawing/2014/main" id="{C415C3F2-7A18-45B2-B317-8ECEC992AA04}"/>
              </a:ext>
            </a:extLst>
          </p:cNvPr>
          <p:cNvSpPr/>
          <p:nvPr/>
        </p:nvSpPr>
        <p:spPr>
          <a:xfrm rot="4109409">
            <a:off x="7919436" y="5536505"/>
            <a:ext cx="793105" cy="793105"/>
          </a:xfrm>
          <a:prstGeom prst="donut">
            <a:avLst>
              <a:gd name="adj" fmla="val 23559"/>
            </a:avLst>
          </a:prstGeom>
          <a:gradFill flip="none" rotWithShape="1">
            <a:gsLst>
              <a:gs pos="0">
                <a:schemeClr val="accent2"/>
              </a:gs>
              <a:gs pos="32000">
                <a:schemeClr val="accent2">
                  <a:lumMod val="40000"/>
                  <a:lumOff val="60000"/>
                </a:schemeClr>
              </a:gs>
              <a:gs pos="75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Tree>
    <p:extLst>
      <p:ext uri="{BB962C8B-B14F-4D97-AF65-F5344CB8AC3E}">
        <p14:creationId xmlns:p14="http://schemas.microsoft.com/office/powerpoint/2010/main" val="423893360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22" presetClass="entr" presetSubtype="4"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00"/>
                                        <p:tgtEl>
                                          <p:spTgt spid="6"/>
                                        </p:tgtEl>
                                      </p:cBhvr>
                                    </p:animEffect>
                                  </p:childTnLst>
                                </p:cTn>
                              </p:par>
                            </p:childTnLst>
                          </p:cTn>
                        </p:par>
                        <p:par>
                          <p:cTn id="44" fill="hold">
                            <p:stCondLst>
                              <p:cond delay="6500"/>
                            </p:stCondLst>
                            <p:childTnLst>
                              <p:par>
                                <p:cTn id="45" presetID="22" presetClass="entr" presetSubtype="4"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par>
                          <p:cTn id="48" fill="hold">
                            <p:stCondLst>
                              <p:cond delay="7000"/>
                            </p:stCondLst>
                            <p:childTnLst>
                              <p:par>
                                <p:cTn id="49" presetID="22" presetClass="entr" presetSubtype="4" fill="hold"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par>
                          <p:cTn id="52" fill="hold">
                            <p:stCondLst>
                              <p:cond delay="7500"/>
                            </p:stCondLst>
                            <p:childTnLst>
                              <p:par>
                                <p:cTn id="53" presetID="22" presetClass="entr" presetSubtype="4"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down)">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p:bldP spid="9" grpId="0"/>
      <p:bldP spid="10" grpId="0"/>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1FF6CF0B-3070-423D-A556-A8E737163F23}"/>
              </a:ext>
            </a:extLst>
          </p:cNvPr>
          <p:cNvSpPr/>
          <p:nvPr/>
        </p:nvSpPr>
        <p:spPr>
          <a:xfrm>
            <a:off x="671513" y="1070428"/>
            <a:ext cx="10848974" cy="5011057"/>
          </a:xfrm>
          <a:prstGeom prst="roundRect">
            <a:avLst>
              <a:gd name="adj" fmla="val 800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aphicFrame>
        <p:nvGraphicFramePr>
          <p:cNvPr id="3" name="表格 2">
            <a:extLst>
              <a:ext uri="{FF2B5EF4-FFF2-40B4-BE49-F238E27FC236}">
                <a16:creationId xmlns:a16="http://schemas.microsoft.com/office/drawing/2014/main" id="{CBFAB7C1-1F04-42E5-A799-0399D27B0C59}"/>
              </a:ext>
            </a:extLst>
          </p:cNvPr>
          <p:cNvGraphicFramePr>
            <a:graphicFrameLocks noGrp="1"/>
          </p:cNvGraphicFramePr>
          <p:nvPr>
            <p:extLst>
              <p:ext uri="{D42A27DB-BD31-4B8C-83A1-F6EECF244321}">
                <p14:modId xmlns:p14="http://schemas.microsoft.com/office/powerpoint/2010/main" val="3737968477"/>
              </p:ext>
            </p:extLst>
          </p:nvPr>
        </p:nvGraphicFramePr>
        <p:xfrm>
          <a:off x="914400" y="1346200"/>
          <a:ext cx="10292216" cy="4430484"/>
        </p:xfrm>
        <a:graphic>
          <a:graphicData uri="http://schemas.openxmlformats.org/drawingml/2006/table">
            <a:tbl>
              <a:tblPr firstRow="1" bandRow="1">
                <a:tableStyleId>{5C22544A-7EE6-4342-B048-85BDC9FD1C3A}</a:tableStyleId>
              </a:tblPr>
              <a:tblGrid>
                <a:gridCol w="2573054">
                  <a:extLst>
                    <a:ext uri="{9D8B030D-6E8A-4147-A177-3AD203B41FA5}">
                      <a16:colId xmlns:a16="http://schemas.microsoft.com/office/drawing/2014/main" val="20000"/>
                    </a:ext>
                  </a:extLst>
                </a:gridCol>
                <a:gridCol w="2573054">
                  <a:extLst>
                    <a:ext uri="{9D8B030D-6E8A-4147-A177-3AD203B41FA5}">
                      <a16:colId xmlns:a16="http://schemas.microsoft.com/office/drawing/2014/main" val="20001"/>
                    </a:ext>
                  </a:extLst>
                </a:gridCol>
                <a:gridCol w="2573054">
                  <a:extLst>
                    <a:ext uri="{9D8B030D-6E8A-4147-A177-3AD203B41FA5}">
                      <a16:colId xmlns:a16="http://schemas.microsoft.com/office/drawing/2014/main" val="20002"/>
                    </a:ext>
                  </a:extLst>
                </a:gridCol>
                <a:gridCol w="2573054">
                  <a:extLst>
                    <a:ext uri="{9D8B030D-6E8A-4147-A177-3AD203B41FA5}">
                      <a16:colId xmlns:a16="http://schemas.microsoft.com/office/drawing/2014/main" val="4188979748"/>
                    </a:ext>
                  </a:extLst>
                </a:gridCol>
              </a:tblGrid>
              <a:tr h="955592">
                <a:tc>
                  <a:txBody>
                    <a:bodyPr/>
                    <a:lstStyle>
                      <a:lvl1pPr eaLnBrk="0" hangingPunct="0">
                        <a:spcBef>
                          <a:spcPct val="20000"/>
                        </a:spcBef>
                        <a:defRPr sz="2800">
                          <a:solidFill>
                            <a:srgbClr val="000000"/>
                          </a:solidFill>
                          <a:latin typeface="Arial" panose="020B0604020202020204" pitchFamily="34" charset="0"/>
                        </a:defRPr>
                      </a:lvl1pPr>
                      <a:lvl2pPr marL="742950" indent="-285750" eaLnBrk="0" hangingPunct="0">
                        <a:spcBef>
                          <a:spcPct val="20000"/>
                        </a:spcBef>
                        <a:defRPr sz="2400">
                          <a:solidFill>
                            <a:srgbClr val="000000"/>
                          </a:solidFill>
                          <a:latin typeface="Arial" panose="020B0604020202020204" pitchFamily="34" charset="0"/>
                        </a:defRPr>
                      </a:lvl2pPr>
                      <a:lvl3pPr marL="1143000" indent="-228600" eaLnBrk="0" hangingPunct="0">
                        <a:spcBef>
                          <a:spcPct val="20000"/>
                        </a:spcBef>
                        <a:defRPr sz="2000">
                          <a:solidFill>
                            <a:srgbClr val="000000"/>
                          </a:solidFill>
                          <a:latin typeface="Arial" panose="020B0604020202020204" pitchFamily="34" charset="0"/>
                        </a:defRPr>
                      </a:lvl3pPr>
                      <a:lvl4pPr marL="1600200" indent="-228600" eaLnBrk="0" hangingPunct="0">
                        <a:spcBef>
                          <a:spcPct val="20000"/>
                        </a:spcBef>
                        <a:defRPr>
                          <a:solidFill>
                            <a:srgbClr val="000000"/>
                          </a:solidFill>
                          <a:latin typeface="Arial" panose="020B0604020202020204" pitchFamily="34" charset="0"/>
                        </a:defRPr>
                      </a:lvl4pPr>
                      <a:lvl5pPr marL="2057400" indent="-228600" eaLnBrk="0" hangingPunct="0">
                        <a:spcBef>
                          <a:spcPct val="20000"/>
                        </a:spcBef>
                        <a:defRPr>
                          <a:solidFill>
                            <a:srgbClr val="000000"/>
                          </a:solidFill>
                          <a:latin typeface="Arial" panose="020B0604020202020204" pitchFamily="34" charset="0"/>
                        </a:defRPr>
                      </a:lvl5pPr>
                      <a:lvl6pPr marL="2514600" indent="-228600" eaLnBrk="0" fontAlgn="base" hangingPunct="0">
                        <a:spcBef>
                          <a:spcPct val="20000"/>
                        </a:spcBef>
                        <a:spcAft>
                          <a:spcPct val="0"/>
                        </a:spcAft>
                        <a:defRPr>
                          <a:solidFill>
                            <a:srgbClr val="000000"/>
                          </a:solidFill>
                          <a:latin typeface="Arial" panose="020B0604020202020204" pitchFamily="34" charset="0"/>
                        </a:defRPr>
                      </a:lvl6pPr>
                      <a:lvl7pPr marL="2971800" indent="-228600" eaLnBrk="0" fontAlgn="base" hangingPunct="0">
                        <a:spcBef>
                          <a:spcPct val="20000"/>
                        </a:spcBef>
                        <a:spcAft>
                          <a:spcPct val="0"/>
                        </a:spcAft>
                        <a:defRPr>
                          <a:solidFill>
                            <a:srgbClr val="000000"/>
                          </a:solidFill>
                          <a:latin typeface="Arial" panose="020B0604020202020204" pitchFamily="34" charset="0"/>
                        </a:defRPr>
                      </a:lvl7pPr>
                      <a:lvl8pPr marL="3429000" indent="-228600" eaLnBrk="0" fontAlgn="base" hangingPunct="0">
                        <a:spcBef>
                          <a:spcPct val="20000"/>
                        </a:spcBef>
                        <a:spcAft>
                          <a:spcPct val="0"/>
                        </a:spcAft>
                        <a:defRPr>
                          <a:solidFill>
                            <a:srgbClr val="000000"/>
                          </a:solidFill>
                          <a:latin typeface="Arial" panose="020B0604020202020204" pitchFamily="34" charset="0"/>
                        </a:defRPr>
                      </a:lvl8pPr>
                      <a:lvl9pPr marL="3886200" indent="-228600" eaLnBrk="0" fontAlgn="base" hangingPunct="0">
                        <a:spcBef>
                          <a:spcPct val="20000"/>
                        </a:spcBef>
                        <a:spcAft>
                          <a:spcPct val="0"/>
                        </a:spcAft>
                        <a:defRPr>
                          <a:solidFill>
                            <a:srgbClr val="000000"/>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bg1"/>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　</a:t>
                      </a:r>
                    </a:p>
                  </a:txBody>
                  <a:tcPr marL="9525" marR="9525" marT="9525" marB="0" anchor="ctr" horzOverflow="overflow"/>
                </a:tc>
                <a:tc>
                  <a:txBody>
                    <a:bodyPr/>
                    <a:lstStyle>
                      <a:lvl1pPr eaLnBrk="0" hangingPunct="0">
                        <a:spcBef>
                          <a:spcPct val="20000"/>
                        </a:spcBef>
                        <a:defRPr sz="2800">
                          <a:solidFill>
                            <a:srgbClr val="000000"/>
                          </a:solidFill>
                          <a:latin typeface="Arial" panose="020B0604020202020204" pitchFamily="34" charset="0"/>
                        </a:defRPr>
                      </a:lvl1pPr>
                      <a:lvl2pPr marL="742950" indent="-285750" eaLnBrk="0" hangingPunct="0">
                        <a:spcBef>
                          <a:spcPct val="20000"/>
                        </a:spcBef>
                        <a:defRPr sz="2400">
                          <a:solidFill>
                            <a:srgbClr val="000000"/>
                          </a:solidFill>
                          <a:latin typeface="Arial" panose="020B0604020202020204" pitchFamily="34" charset="0"/>
                        </a:defRPr>
                      </a:lvl2pPr>
                      <a:lvl3pPr marL="1143000" indent="-228600" eaLnBrk="0" hangingPunct="0">
                        <a:spcBef>
                          <a:spcPct val="20000"/>
                        </a:spcBef>
                        <a:defRPr sz="2000">
                          <a:solidFill>
                            <a:srgbClr val="000000"/>
                          </a:solidFill>
                          <a:latin typeface="Arial" panose="020B0604020202020204" pitchFamily="34" charset="0"/>
                        </a:defRPr>
                      </a:lvl3pPr>
                      <a:lvl4pPr marL="1600200" indent="-228600" eaLnBrk="0" hangingPunct="0">
                        <a:spcBef>
                          <a:spcPct val="20000"/>
                        </a:spcBef>
                        <a:defRPr>
                          <a:solidFill>
                            <a:srgbClr val="000000"/>
                          </a:solidFill>
                          <a:latin typeface="Arial" panose="020B0604020202020204" pitchFamily="34" charset="0"/>
                        </a:defRPr>
                      </a:lvl4pPr>
                      <a:lvl5pPr marL="2057400" indent="-228600" eaLnBrk="0" hangingPunct="0">
                        <a:spcBef>
                          <a:spcPct val="20000"/>
                        </a:spcBef>
                        <a:defRPr>
                          <a:solidFill>
                            <a:srgbClr val="000000"/>
                          </a:solidFill>
                          <a:latin typeface="Arial" panose="020B0604020202020204" pitchFamily="34" charset="0"/>
                        </a:defRPr>
                      </a:lvl5pPr>
                      <a:lvl6pPr marL="2514600" indent="-228600" eaLnBrk="0" fontAlgn="base" hangingPunct="0">
                        <a:spcBef>
                          <a:spcPct val="20000"/>
                        </a:spcBef>
                        <a:spcAft>
                          <a:spcPct val="0"/>
                        </a:spcAft>
                        <a:defRPr>
                          <a:solidFill>
                            <a:srgbClr val="000000"/>
                          </a:solidFill>
                          <a:latin typeface="Arial" panose="020B0604020202020204" pitchFamily="34" charset="0"/>
                        </a:defRPr>
                      </a:lvl6pPr>
                      <a:lvl7pPr marL="2971800" indent="-228600" eaLnBrk="0" fontAlgn="base" hangingPunct="0">
                        <a:spcBef>
                          <a:spcPct val="20000"/>
                        </a:spcBef>
                        <a:spcAft>
                          <a:spcPct val="0"/>
                        </a:spcAft>
                        <a:defRPr>
                          <a:solidFill>
                            <a:srgbClr val="000000"/>
                          </a:solidFill>
                          <a:latin typeface="Arial" panose="020B0604020202020204" pitchFamily="34" charset="0"/>
                        </a:defRPr>
                      </a:lvl7pPr>
                      <a:lvl8pPr marL="3429000" indent="-228600" eaLnBrk="0" fontAlgn="base" hangingPunct="0">
                        <a:spcBef>
                          <a:spcPct val="20000"/>
                        </a:spcBef>
                        <a:spcAft>
                          <a:spcPct val="0"/>
                        </a:spcAft>
                        <a:defRPr>
                          <a:solidFill>
                            <a:srgbClr val="000000"/>
                          </a:solidFill>
                          <a:latin typeface="Arial" panose="020B0604020202020204" pitchFamily="34" charset="0"/>
                        </a:defRPr>
                      </a:lvl8pPr>
                      <a:lvl9pPr marL="3886200" indent="-228600" eaLnBrk="0" fontAlgn="base" hangingPunct="0">
                        <a:spcBef>
                          <a:spcPct val="20000"/>
                        </a:spcBef>
                        <a:spcAft>
                          <a:spcPct val="0"/>
                        </a:spcAft>
                        <a:defRPr>
                          <a:solidFill>
                            <a:srgbClr val="000000"/>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bg1"/>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一般新闻（带入口）</a:t>
                      </a:r>
                    </a:p>
                  </a:txBody>
                  <a:tcPr marL="9525" marR="9525" marT="9525" marB="0" anchor="ctr" horzOverflow="overflow"/>
                </a:tc>
                <a:tc>
                  <a:txBody>
                    <a:bodyPr/>
                    <a:lstStyle>
                      <a:lvl1pPr eaLnBrk="0" hangingPunct="0">
                        <a:spcBef>
                          <a:spcPct val="20000"/>
                        </a:spcBef>
                        <a:defRPr sz="2800">
                          <a:solidFill>
                            <a:srgbClr val="000000"/>
                          </a:solidFill>
                          <a:latin typeface="Arial" panose="020B0604020202020204" pitchFamily="34" charset="0"/>
                        </a:defRPr>
                      </a:lvl1pPr>
                      <a:lvl2pPr marL="742950" indent="-285750" eaLnBrk="0" hangingPunct="0">
                        <a:spcBef>
                          <a:spcPct val="20000"/>
                        </a:spcBef>
                        <a:defRPr sz="2400">
                          <a:solidFill>
                            <a:srgbClr val="000000"/>
                          </a:solidFill>
                          <a:latin typeface="Arial" panose="020B0604020202020204" pitchFamily="34" charset="0"/>
                        </a:defRPr>
                      </a:lvl2pPr>
                      <a:lvl3pPr marL="1143000" indent="-228600" eaLnBrk="0" hangingPunct="0">
                        <a:spcBef>
                          <a:spcPct val="20000"/>
                        </a:spcBef>
                        <a:defRPr sz="2000">
                          <a:solidFill>
                            <a:srgbClr val="000000"/>
                          </a:solidFill>
                          <a:latin typeface="Arial" panose="020B0604020202020204" pitchFamily="34" charset="0"/>
                        </a:defRPr>
                      </a:lvl3pPr>
                      <a:lvl4pPr marL="1600200" indent="-228600" eaLnBrk="0" hangingPunct="0">
                        <a:spcBef>
                          <a:spcPct val="20000"/>
                        </a:spcBef>
                        <a:defRPr>
                          <a:solidFill>
                            <a:srgbClr val="000000"/>
                          </a:solidFill>
                          <a:latin typeface="Arial" panose="020B0604020202020204" pitchFamily="34" charset="0"/>
                        </a:defRPr>
                      </a:lvl4pPr>
                      <a:lvl5pPr marL="2057400" indent="-228600" eaLnBrk="0" hangingPunct="0">
                        <a:spcBef>
                          <a:spcPct val="20000"/>
                        </a:spcBef>
                        <a:defRPr>
                          <a:solidFill>
                            <a:srgbClr val="000000"/>
                          </a:solidFill>
                          <a:latin typeface="Arial" panose="020B0604020202020204" pitchFamily="34" charset="0"/>
                        </a:defRPr>
                      </a:lvl5pPr>
                      <a:lvl6pPr marL="2514600" indent="-228600" eaLnBrk="0" fontAlgn="base" hangingPunct="0">
                        <a:spcBef>
                          <a:spcPct val="20000"/>
                        </a:spcBef>
                        <a:spcAft>
                          <a:spcPct val="0"/>
                        </a:spcAft>
                        <a:defRPr>
                          <a:solidFill>
                            <a:srgbClr val="000000"/>
                          </a:solidFill>
                          <a:latin typeface="Arial" panose="020B0604020202020204" pitchFamily="34" charset="0"/>
                        </a:defRPr>
                      </a:lvl6pPr>
                      <a:lvl7pPr marL="2971800" indent="-228600" eaLnBrk="0" fontAlgn="base" hangingPunct="0">
                        <a:spcBef>
                          <a:spcPct val="20000"/>
                        </a:spcBef>
                        <a:spcAft>
                          <a:spcPct val="0"/>
                        </a:spcAft>
                        <a:defRPr>
                          <a:solidFill>
                            <a:srgbClr val="000000"/>
                          </a:solidFill>
                          <a:latin typeface="Arial" panose="020B0604020202020204" pitchFamily="34" charset="0"/>
                        </a:defRPr>
                      </a:lvl7pPr>
                      <a:lvl8pPr marL="3429000" indent="-228600" eaLnBrk="0" fontAlgn="base" hangingPunct="0">
                        <a:spcBef>
                          <a:spcPct val="20000"/>
                        </a:spcBef>
                        <a:spcAft>
                          <a:spcPct val="0"/>
                        </a:spcAft>
                        <a:defRPr>
                          <a:solidFill>
                            <a:srgbClr val="000000"/>
                          </a:solidFill>
                          <a:latin typeface="Arial" panose="020B0604020202020204" pitchFamily="34" charset="0"/>
                        </a:defRPr>
                      </a:lvl8pPr>
                      <a:lvl9pPr marL="3886200" indent="-228600" eaLnBrk="0" fontAlgn="base" hangingPunct="0">
                        <a:spcBef>
                          <a:spcPct val="20000"/>
                        </a:spcBef>
                        <a:spcAft>
                          <a:spcPct val="0"/>
                        </a:spcAft>
                        <a:defRPr>
                          <a:solidFill>
                            <a:srgbClr val="000000"/>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bg1"/>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精准新闻（指定位置）</a:t>
                      </a:r>
                    </a:p>
                  </a:txBody>
                  <a:tcPr marL="9525" marR="9525" marT="9525" marB="0" anchor="ctr" horzOverflow="overflow"/>
                </a:tc>
                <a:tc>
                  <a:txBody>
                    <a:bodyPr/>
                    <a:lstStyle>
                      <a:lvl1pPr eaLnBrk="0" hangingPunct="0">
                        <a:spcBef>
                          <a:spcPct val="20000"/>
                        </a:spcBef>
                        <a:defRPr sz="2800">
                          <a:solidFill>
                            <a:srgbClr val="000000"/>
                          </a:solidFill>
                          <a:latin typeface="Arial" panose="020B0604020202020204" pitchFamily="34" charset="0"/>
                        </a:defRPr>
                      </a:lvl1pPr>
                      <a:lvl2pPr marL="742950" indent="-285750" eaLnBrk="0" hangingPunct="0">
                        <a:spcBef>
                          <a:spcPct val="20000"/>
                        </a:spcBef>
                        <a:defRPr sz="2400">
                          <a:solidFill>
                            <a:srgbClr val="000000"/>
                          </a:solidFill>
                          <a:latin typeface="Arial" panose="020B0604020202020204" pitchFamily="34" charset="0"/>
                        </a:defRPr>
                      </a:lvl2pPr>
                      <a:lvl3pPr marL="1143000" indent="-228600" eaLnBrk="0" hangingPunct="0">
                        <a:spcBef>
                          <a:spcPct val="20000"/>
                        </a:spcBef>
                        <a:defRPr sz="2000">
                          <a:solidFill>
                            <a:srgbClr val="000000"/>
                          </a:solidFill>
                          <a:latin typeface="Arial" panose="020B0604020202020204" pitchFamily="34" charset="0"/>
                        </a:defRPr>
                      </a:lvl3pPr>
                      <a:lvl4pPr marL="1600200" indent="-228600" eaLnBrk="0" hangingPunct="0">
                        <a:spcBef>
                          <a:spcPct val="20000"/>
                        </a:spcBef>
                        <a:defRPr>
                          <a:solidFill>
                            <a:srgbClr val="000000"/>
                          </a:solidFill>
                          <a:latin typeface="Arial" panose="020B0604020202020204" pitchFamily="34" charset="0"/>
                        </a:defRPr>
                      </a:lvl4pPr>
                      <a:lvl5pPr marL="2057400" indent="-228600" eaLnBrk="0" hangingPunct="0">
                        <a:spcBef>
                          <a:spcPct val="20000"/>
                        </a:spcBef>
                        <a:defRPr>
                          <a:solidFill>
                            <a:srgbClr val="000000"/>
                          </a:solidFill>
                          <a:latin typeface="Arial" panose="020B0604020202020204" pitchFamily="34" charset="0"/>
                        </a:defRPr>
                      </a:lvl5pPr>
                      <a:lvl6pPr marL="2514600" indent="-228600" eaLnBrk="0" fontAlgn="base" hangingPunct="0">
                        <a:spcBef>
                          <a:spcPct val="20000"/>
                        </a:spcBef>
                        <a:spcAft>
                          <a:spcPct val="0"/>
                        </a:spcAft>
                        <a:defRPr>
                          <a:solidFill>
                            <a:srgbClr val="000000"/>
                          </a:solidFill>
                          <a:latin typeface="Arial" panose="020B0604020202020204" pitchFamily="34" charset="0"/>
                        </a:defRPr>
                      </a:lvl6pPr>
                      <a:lvl7pPr marL="2971800" indent="-228600" eaLnBrk="0" fontAlgn="base" hangingPunct="0">
                        <a:spcBef>
                          <a:spcPct val="20000"/>
                        </a:spcBef>
                        <a:spcAft>
                          <a:spcPct val="0"/>
                        </a:spcAft>
                        <a:defRPr>
                          <a:solidFill>
                            <a:srgbClr val="000000"/>
                          </a:solidFill>
                          <a:latin typeface="Arial" panose="020B0604020202020204" pitchFamily="34" charset="0"/>
                        </a:defRPr>
                      </a:lvl7pPr>
                      <a:lvl8pPr marL="3429000" indent="-228600" eaLnBrk="0" fontAlgn="base" hangingPunct="0">
                        <a:spcBef>
                          <a:spcPct val="20000"/>
                        </a:spcBef>
                        <a:spcAft>
                          <a:spcPct val="0"/>
                        </a:spcAft>
                        <a:defRPr>
                          <a:solidFill>
                            <a:srgbClr val="000000"/>
                          </a:solidFill>
                          <a:latin typeface="Arial" panose="020B0604020202020204" pitchFamily="34" charset="0"/>
                        </a:defRPr>
                      </a:lvl8pPr>
                      <a:lvl9pPr marL="3886200" indent="-228600" eaLnBrk="0" fontAlgn="base" hangingPunct="0">
                        <a:spcBef>
                          <a:spcPct val="20000"/>
                        </a:spcBef>
                        <a:spcAft>
                          <a:spcPct val="0"/>
                        </a:spcAft>
                        <a:defRPr>
                          <a:solidFill>
                            <a:srgbClr val="000000"/>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bg1"/>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精准新闻</a:t>
                      </a:r>
                      <a:endParaRPr kumimoji="0" lang="en-US" altLang="zh-CN" sz="1800" b="1" i="0" u="none" strike="noStrike" cap="none" normalizeH="0" baseline="0" dirty="0">
                        <a:ln>
                          <a:noFill/>
                        </a:ln>
                        <a:solidFill>
                          <a:schemeClr val="bg1"/>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bg1"/>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（指定曝光人数）</a:t>
                      </a:r>
                    </a:p>
                  </a:txBody>
                  <a:tcPr marL="9525" marR="9525" marT="9525" marB="0" anchor="ctr" horzOverflow="overflow"/>
                </a:tc>
                <a:extLst>
                  <a:ext uri="{0D108BD9-81ED-4DB2-BD59-A6C34878D82A}">
                    <a16:rowId xmlns:a16="http://schemas.microsoft.com/office/drawing/2014/main" val="10000"/>
                  </a:ext>
                </a:extLst>
              </a:tr>
              <a:tr h="868723">
                <a:tc>
                  <a:txBody>
                    <a:bodyPr/>
                    <a:lstStyle>
                      <a:lvl1pPr eaLnBrk="0" hangingPunct="0">
                        <a:spcBef>
                          <a:spcPct val="20000"/>
                        </a:spcBef>
                        <a:defRPr sz="2800">
                          <a:solidFill>
                            <a:srgbClr val="000000"/>
                          </a:solidFill>
                          <a:latin typeface="Arial" panose="020B0604020202020204" pitchFamily="34" charset="0"/>
                        </a:defRPr>
                      </a:lvl1pPr>
                      <a:lvl2pPr marL="742950" indent="-285750" eaLnBrk="0" hangingPunct="0">
                        <a:spcBef>
                          <a:spcPct val="20000"/>
                        </a:spcBef>
                        <a:defRPr sz="2400">
                          <a:solidFill>
                            <a:srgbClr val="000000"/>
                          </a:solidFill>
                          <a:latin typeface="Arial" panose="020B0604020202020204" pitchFamily="34" charset="0"/>
                        </a:defRPr>
                      </a:lvl2pPr>
                      <a:lvl3pPr marL="1143000" indent="-228600" eaLnBrk="0" hangingPunct="0">
                        <a:spcBef>
                          <a:spcPct val="20000"/>
                        </a:spcBef>
                        <a:defRPr sz="2000">
                          <a:solidFill>
                            <a:srgbClr val="000000"/>
                          </a:solidFill>
                          <a:latin typeface="Arial" panose="020B0604020202020204" pitchFamily="34" charset="0"/>
                        </a:defRPr>
                      </a:lvl3pPr>
                      <a:lvl4pPr marL="1600200" indent="-228600" eaLnBrk="0" hangingPunct="0">
                        <a:spcBef>
                          <a:spcPct val="20000"/>
                        </a:spcBef>
                        <a:defRPr>
                          <a:solidFill>
                            <a:srgbClr val="000000"/>
                          </a:solidFill>
                          <a:latin typeface="Arial" panose="020B0604020202020204" pitchFamily="34" charset="0"/>
                        </a:defRPr>
                      </a:lvl4pPr>
                      <a:lvl5pPr marL="2057400" indent="-228600" eaLnBrk="0" hangingPunct="0">
                        <a:spcBef>
                          <a:spcPct val="20000"/>
                        </a:spcBef>
                        <a:defRPr>
                          <a:solidFill>
                            <a:srgbClr val="000000"/>
                          </a:solidFill>
                          <a:latin typeface="Arial" panose="020B0604020202020204" pitchFamily="34" charset="0"/>
                        </a:defRPr>
                      </a:lvl5pPr>
                      <a:lvl6pPr marL="2514600" indent="-228600" eaLnBrk="0" fontAlgn="base" hangingPunct="0">
                        <a:spcBef>
                          <a:spcPct val="20000"/>
                        </a:spcBef>
                        <a:spcAft>
                          <a:spcPct val="0"/>
                        </a:spcAft>
                        <a:defRPr>
                          <a:solidFill>
                            <a:srgbClr val="000000"/>
                          </a:solidFill>
                          <a:latin typeface="Arial" panose="020B0604020202020204" pitchFamily="34" charset="0"/>
                        </a:defRPr>
                      </a:lvl6pPr>
                      <a:lvl7pPr marL="2971800" indent="-228600" eaLnBrk="0" fontAlgn="base" hangingPunct="0">
                        <a:spcBef>
                          <a:spcPct val="20000"/>
                        </a:spcBef>
                        <a:spcAft>
                          <a:spcPct val="0"/>
                        </a:spcAft>
                        <a:defRPr>
                          <a:solidFill>
                            <a:srgbClr val="000000"/>
                          </a:solidFill>
                          <a:latin typeface="Arial" panose="020B0604020202020204" pitchFamily="34" charset="0"/>
                        </a:defRPr>
                      </a:lvl7pPr>
                      <a:lvl8pPr marL="3429000" indent="-228600" eaLnBrk="0" fontAlgn="base" hangingPunct="0">
                        <a:spcBef>
                          <a:spcPct val="20000"/>
                        </a:spcBef>
                        <a:spcAft>
                          <a:spcPct val="0"/>
                        </a:spcAft>
                        <a:defRPr>
                          <a:solidFill>
                            <a:srgbClr val="000000"/>
                          </a:solidFill>
                          <a:latin typeface="Arial" panose="020B0604020202020204" pitchFamily="34" charset="0"/>
                        </a:defRPr>
                      </a:lvl8pPr>
                      <a:lvl9pPr marL="3886200" indent="-228600" eaLnBrk="0" fontAlgn="base" hangingPunct="0">
                        <a:spcBef>
                          <a:spcPct val="20000"/>
                        </a:spcBef>
                        <a:spcAft>
                          <a:spcPct val="0"/>
                        </a:spcAft>
                        <a:defRPr>
                          <a:solidFill>
                            <a:srgbClr val="000000"/>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四大门户</a:t>
                      </a:r>
                    </a:p>
                  </a:txBody>
                  <a:tcPr marL="9525" marR="9525" marT="9525" marB="0" anchor="ctr" horzOverflow="overflow"/>
                </a:tc>
                <a:tc>
                  <a:txBody>
                    <a:bodyPr/>
                    <a:lstStyle>
                      <a:lvl1pPr eaLnBrk="0" hangingPunct="0">
                        <a:spcBef>
                          <a:spcPct val="20000"/>
                        </a:spcBef>
                        <a:defRPr sz="2800">
                          <a:solidFill>
                            <a:srgbClr val="000000"/>
                          </a:solidFill>
                          <a:latin typeface="Arial" panose="020B0604020202020204" pitchFamily="34" charset="0"/>
                        </a:defRPr>
                      </a:lvl1pPr>
                      <a:lvl2pPr marL="742950" indent="-285750" eaLnBrk="0" hangingPunct="0">
                        <a:spcBef>
                          <a:spcPct val="20000"/>
                        </a:spcBef>
                        <a:defRPr sz="2400">
                          <a:solidFill>
                            <a:srgbClr val="000000"/>
                          </a:solidFill>
                          <a:latin typeface="Arial" panose="020B0604020202020204" pitchFamily="34" charset="0"/>
                        </a:defRPr>
                      </a:lvl2pPr>
                      <a:lvl3pPr marL="1143000" indent="-228600" eaLnBrk="0" hangingPunct="0">
                        <a:spcBef>
                          <a:spcPct val="20000"/>
                        </a:spcBef>
                        <a:defRPr sz="2000">
                          <a:solidFill>
                            <a:srgbClr val="000000"/>
                          </a:solidFill>
                          <a:latin typeface="Arial" panose="020B0604020202020204" pitchFamily="34" charset="0"/>
                        </a:defRPr>
                      </a:lvl3pPr>
                      <a:lvl4pPr marL="1600200" indent="-228600" eaLnBrk="0" hangingPunct="0">
                        <a:spcBef>
                          <a:spcPct val="20000"/>
                        </a:spcBef>
                        <a:defRPr>
                          <a:solidFill>
                            <a:srgbClr val="000000"/>
                          </a:solidFill>
                          <a:latin typeface="Arial" panose="020B0604020202020204" pitchFamily="34" charset="0"/>
                        </a:defRPr>
                      </a:lvl4pPr>
                      <a:lvl5pPr marL="2057400" indent="-228600" eaLnBrk="0" hangingPunct="0">
                        <a:spcBef>
                          <a:spcPct val="20000"/>
                        </a:spcBef>
                        <a:defRPr>
                          <a:solidFill>
                            <a:srgbClr val="000000"/>
                          </a:solidFill>
                          <a:latin typeface="Arial" panose="020B0604020202020204" pitchFamily="34" charset="0"/>
                        </a:defRPr>
                      </a:lvl5pPr>
                      <a:lvl6pPr marL="2514600" indent="-228600" eaLnBrk="0" fontAlgn="base" hangingPunct="0">
                        <a:spcBef>
                          <a:spcPct val="20000"/>
                        </a:spcBef>
                        <a:spcAft>
                          <a:spcPct val="0"/>
                        </a:spcAft>
                        <a:defRPr>
                          <a:solidFill>
                            <a:srgbClr val="000000"/>
                          </a:solidFill>
                          <a:latin typeface="Arial" panose="020B0604020202020204" pitchFamily="34" charset="0"/>
                        </a:defRPr>
                      </a:lvl6pPr>
                      <a:lvl7pPr marL="2971800" indent="-228600" eaLnBrk="0" fontAlgn="base" hangingPunct="0">
                        <a:spcBef>
                          <a:spcPct val="20000"/>
                        </a:spcBef>
                        <a:spcAft>
                          <a:spcPct val="0"/>
                        </a:spcAft>
                        <a:defRPr>
                          <a:solidFill>
                            <a:srgbClr val="000000"/>
                          </a:solidFill>
                          <a:latin typeface="Arial" panose="020B0604020202020204" pitchFamily="34" charset="0"/>
                        </a:defRPr>
                      </a:lvl7pPr>
                      <a:lvl8pPr marL="3429000" indent="-228600" eaLnBrk="0" fontAlgn="base" hangingPunct="0">
                        <a:spcBef>
                          <a:spcPct val="20000"/>
                        </a:spcBef>
                        <a:spcAft>
                          <a:spcPct val="0"/>
                        </a:spcAft>
                        <a:defRPr>
                          <a:solidFill>
                            <a:srgbClr val="000000"/>
                          </a:solidFill>
                          <a:latin typeface="Arial" panose="020B0604020202020204" pitchFamily="34" charset="0"/>
                        </a:defRPr>
                      </a:lvl8pPr>
                      <a:lvl9pPr marL="3886200" indent="-228600" eaLnBrk="0" fontAlgn="base" hangingPunct="0">
                        <a:spcBef>
                          <a:spcPct val="20000"/>
                        </a:spcBef>
                        <a:spcAft>
                          <a:spcPct val="0"/>
                        </a:spcAft>
                        <a:defRPr>
                          <a:solidFill>
                            <a:srgbClr val="000000"/>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150</a:t>
                      </a:r>
                      <a:r>
                        <a:rPr kumimoji="0" lang="zh-CN" altLang="en-US"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元</a:t>
                      </a:r>
                      <a:r>
                        <a:rPr kumimoji="0" lang="en-US" altLang="zh-CN"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r>
                        <a:rPr kumimoji="0" lang="zh-CN" altLang="en-US"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篇</a:t>
                      </a:r>
                    </a:p>
                  </a:txBody>
                  <a:tcPr marL="9525" marR="9525" marT="9525" marB="0" anchor="ctr" horzOverflow="overflow"/>
                </a:tc>
                <a:tc>
                  <a:txBody>
                    <a:bodyPr/>
                    <a:lstStyle>
                      <a:lvl1pPr eaLnBrk="0" hangingPunct="0">
                        <a:spcBef>
                          <a:spcPct val="20000"/>
                        </a:spcBef>
                        <a:defRPr sz="2800">
                          <a:solidFill>
                            <a:srgbClr val="000000"/>
                          </a:solidFill>
                          <a:latin typeface="Arial" panose="020B0604020202020204" pitchFamily="34" charset="0"/>
                        </a:defRPr>
                      </a:lvl1pPr>
                      <a:lvl2pPr marL="742950" indent="-285750" eaLnBrk="0" hangingPunct="0">
                        <a:spcBef>
                          <a:spcPct val="20000"/>
                        </a:spcBef>
                        <a:defRPr sz="2400">
                          <a:solidFill>
                            <a:srgbClr val="000000"/>
                          </a:solidFill>
                          <a:latin typeface="Arial" panose="020B0604020202020204" pitchFamily="34" charset="0"/>
                        </a:defRPr>
                      </a:lvl2pPr>
                      <a:lvl3pPr marL="1143000" indent="-228600" eaLnBrk="0" hangingPunct="0">
                        <a:spcBef>
                          <a:spcPct val="20000"/>
                        </a:spcBef>
                        <a:defRPr sz="2000">
                          <a:solidFill>
                            <a:srgbClr val="000000"/>
                          </a:solidFill>
                          <a:latin typeface="Arial" panose="020B0604020202020204" pitchFamily="34" charset="0"/>
                        </a:defRPr>
                      </a:lvl3pPr>
                      <a:lvl4pPr marL="1600200" indent="-228600" eaLnBrk="0" hangingPunct="0">
                        <a:spcBef>
                          <a:spcPct val="20000"/>
                        </a:spcBef>
                        <a:defRPr>
                          <a:solidFill>
                            <a:srgbClr val="000000"/>
                          </a:solidFill>
                          <a:latin typeface="Arial" panose="020B0604020202020204" pitchFamily="34" charset="0"/>
                        </a:defRPr>
                      </a:lvl4pPr>
                      <a:lvl5pPr marL="2057400" indent="-228600" eaLnBrk="0" hangingPunct="0">
                        <a:spcBef>
                          <a:spcPct val="20000"/>
                        </a:spcBef>
                        <a:defRPr>
                          <a:solidFill>
                            <a:srgbClr val="000000"/>
                          </a:solidFill>
                          <a:latin typeface="Arial" panose="020B0604020202020204" pitchFamily="34" charset="0"/>
                        </a:defRPr>
                      </a:lvl5pPr>
                      <a:lvl6pPr marL="2514600" indent="-228600" eaLnBrk="0" fontAlgn="base" hangingPunct="0">
                        <a:spcBef>
                          <a:spcPct val="20000"/>
                        </a:spcBef>
                        <a:spcAft>
                          <a:spcPct val="0"/>
                        </a:spcAft>
                        <a:defRPr>
                          <a:solidFill>
                            <a:srgbClr val="000000"/>
                          </a:solidFill>
                          <a:latin typeface="Arial" panose="020B0604020202020204" pitchFamily="34" charset="0"/>
                        </a:defRPr>
                      </a:lvl6pPr>
                      <a:lvl7pPr marL="2971800" indent="-228600" eaLnBrk="0" fontAlgn="base" hangingPunct="0">
                        <a:spcBef>
                          <a:spcPct val="20000"/>
                        </a:spcBef>
                        <a:spcAft>
                          <a:spcPct val="0"/>
                        </a:spcAft>
                        <a:defRPr>
                          <a:solidFill>
                            <a:srgbClr val="000000"/>
                          </a:solidFill>
                          <a:latin typeface="Arial" panose="020B0604020202020204" pitchFamily="34" charset="0"/>
                        </a:defRPr>
                      </a:lvl7pPr>
                      <a:lvl8pPr marL="3429000" indent="-228600" eaLnBrk="0" fontAlgn="base" hangingPunct="0">
                        <a:spcBef>
                          <a:spcPct val="20000"/>
                        </a:spcBef>
                        <a:spcAft>
                          <a:spcPct val="0"/>
                        </a:spcAft>
                        <a:defRPr>
                          <a:solidFill>
                            <a:srgbClr val="000000"/>
                          </a:solidFill>
                          <a:latin typeface="Arial" panose="020B0604020202020204" pitchFamily="34" charset="0"/>
                        </a:defRPr>
                      </a:lvl8pPr>
                      <a:lvl9pPr marL="3886200" indent="-228600" eaLnBrk="0" fontAlgn="base" hangingPunct="0">
                        <a:spcBef>
                          <a:spcPct val="20000"/>
                        </a:spcBef>
                        <a:spcAft>
                          <a:spcPct val="0"/>
                        </a:spcAft>
                        <a:defRPr>
                          <a:solidFill>
                            <a:srgbClr val="000000"/>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8</a:t>
                      </a:r>
                      <a:r>
                        <a:rPr kumimoji="0" lang="zh-CN" altLang="en-US"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万左右</a:t>
                      </a:r>
                      <a:r>
                        <a:rPr kumimoji="0" lang="en-US" altLang="zh-CN"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r>
                        <a:rPr kumimoji="0" lang="zh-CN" altLang="en-US"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篇</a:t>
                      </a:r>
                      <a:r>
                        <a:rPr kumimoji="0" lang="en-US" altLang="zh-CN"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r>
                        <a:rPr kumimoji="0" lang="zh-CN" altLang="en-US"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天</a:t>
                      </a:r>
                    </a:p>
                  </a:txBody>
                  <a:tcPr marL="9525" marR="9525" marT="9525" marB="0" anchor="ctr" horzOverflow="overflow"/>
                </a:tc>
                <a:tc rowSpan="4">
                  <a:txBody>
                    <a:bodyPr/>
                    <a:lstStyle>
                      <a:lvl1pPr eaLnBrk="0" hangingPunct="0">
                        <a:spcBef>
                          <a:spcPct val="20000"/>
                        </a:spcBef>
                        <a:defRPr sz="2800">
                          <a:solidFill>
                            <a:srgbClr val="000000"/>
                          </a:solidFill>
                          <a:latin typeface="Arial" panose="020B0604020202020204" pitchFamily="34" charset="0"/>
                        </a:defRPr>
                      </a:lvl1pPr>
                      <a:lvl2pPr marL="742950" indent="-285750" eaLnBrk="0" hangingPunct="0">
                        <a:spcBef>
                          <a:spcPct val="20000"/>
                        </a:spcBef>
                        <a:defRPr sz="2400">
                          <a:solidFill>
                            <a:srgbClr val="000000"/>
                          </a:solidFill>
                          <a:latin typeface="Arial" panose="020B0604020202020204" pitchFamily="34" charset="0"/>
                        </a:defRPr>
                      </a:lvl2pPr>
                      <a:lvl3pPr marL="1143000" indent="-228600" eaLnBrk="0" hangingPunct="0">
                        <a:spcBef>
                          <a:spcPct val="20000"/>
                        </a:spcBef>
                        <a:defRPr sz="2000">
                          <a:solidFill>
                            <a:srgbClr val="000000"/>
                          </a:solidFill>
                          <a:latin typeface="Arial" panose="020B0604020202020204" pitchFamily="34" charset="0"/>
                        </a:defRPr>
                      </a:lvl3pPr>
                      <a:lvl4pPr marL="1600200" indent="-228600" eaLnBrk="0" hangingPunct="0">
                        <a:spcBef>
                          <a:spcPct val="20000"/>
                        </a:spcBef>
                        <a:defRPr>
                          <a:solidFill>
                            <a:srgbClr val="000000"/>
                          </a:solidFill>
                          <a:latin typeface="Arial" panose="020B0604020202020204" pitchFamily="34" charset="0"/>
                        </a:defRPr>
                      </a:lvl4pPr>
                      <a:lvl5pPr marL="2057400" indent="-228600" eaLnBrk="0" hangingPunct="0">
                        <a:spcBef>
                          <a:spcPct val="20000"/>
                        </a:spcBef>
                        <a:defRPr>
                          <a:solidFill>
                            <a:srgbClr val="000000"/>
                          </a:solidFill>
                          <a:latin typeface="Arial" panose="020B0604020202020204" pitchFamily="34" charset="0"/>
                        </a:defRPr>
                      </a:lvl5pPr>
                      <a:lvl6pPr marL="2514600" indent="-228600" eaLnBrk="0" fontAlgn="base" hangingPunct="0">
                        <a:spcBef>
                          <a:spcPct val="20000"/>
                        </a:spcBef>
                        <a:spcAft>
                          <a:spcPct val="0"/>
                        </a:spcAft>
                        <a:defRPr>
                          <a:solidFill>
                            <a:srgbClr val="000000"/>
                          </a:solidFill>
                          <a:latin typeface="Arial" panose="020B0604020202020204" pitchFamily="34" charset="0"/>
                        </a:defRPr>
                      </a:lvl6pPr>
                      <a:lvl7pPr marL="2971800" indent="-228600" eaLnBrk="0" fontAlgn="base" hangingPunct="0">
                        <a:spcBef>
                          <a:spcPct val="20000"/>
                        </a:spcBef>
                        <a:spcAft>
                          <a:spcPct val="0"/>
                        </a:spcAft>
                        <a:defRPr>
                          <a:solidFill>
                            <a:srgbClr val="000000"/>
                          </a:solidFill>
                          <a:latin typeface="Arial" panose="020B0604020202020204" pitchFamily="34" charset="0"/>
                        </a:defRPr>
                      </a:lvl7pPr>
                      <a:lvl8pPr marL="3429000" indent="-228600" eaLnBrk="0" fontAlgn="base" hangingPunct="0">
                        <a:spcBef>
                          <a:spcPct val="20000"/>
                        </a:spcBef>
                        <a:spcAft>
                          <a:spcPct val="0"/>
                        </a:spcAft>
                        <a:defRPr>
                          <a:solidFill>
                            <a:srgbClr val="000000"/>
                          </a:solidFill>
                          <a:latin typeface="Arial" panose="020B0604020202020204" pitchFamily="34" charset="0"/>
                        </a:defRPr>
                      </a:lvl8pPr>
                      <a:lvl9pPr marL="3886200" indent="-228600" eaLnBrk="0" fontAlgn="base" hangingPunct="0">
                        <a:spcBef>
                          <a:spcPct val="20000"/>
                        </a:spcBef>
                        <a:spcAft>
                          <a:spcPct val="0"/>
                        </a:spcAft>
                        <a:defRPr>
                          <a:solidFill>
                            <a:srgbClr val="000000"/>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每</a:t>
                      </a:r>
                      <a:r>
                        <a:rPr kumimoji="0" lang="en-US" altLang="zh-CN" sz="1800" b="1" i="0" u="none" strike="noStrike" cap="none" normalizeH="0" baseline="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10</a:t>
                      </a:r>
                      <a:r>
                        <a:rPr kumimoji="0" lang="zh-CN" altLang="en-US" sz="1800" b="1" i="0" u="none" strike="noStrike" cap="none" normalizeH="0" baseline="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万曝光量</a:t>
                      </a:r>
                      <a:r>
                        <a:rPr kumimoji="0" lang="en-US" altLang="zh-CN" sz="1800" b="1" i="0" u="none" strike="noStrike" cap="none" normalizeH="0" baseline="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=3000</a:t>
                      </a:r>
                      <a:r>
                        <a:rPr kumimoji="0" lang="zh-CN" altLang="en-US" sz="1800" b="1" i="0" u="none" strike="noStrike" cap="none" normalizeH="0" baseline="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元</a:t>
                      </a:r>
                    </a:p>
                  </a:txBody>
                  <a:tcPr marL="9525" marR="9525" marT="9525" marB="0" anchor="ctr" horzOverflow="overflow"/>
                </a:tc>
                <a:extLst>
                  <a:ext uri="{0D108BD9-81ED-4DB2-BD59-A6C34878D82A}">
                    <a16:rowId xmlns:a16="http://schemas.microsoft.com/office/drawing/2014/main" val="10001"/>
                  </a:ext>
                </a:extLst>
              </a:tr>
              <a:tr h="868723">
                <a:tc>
                  <a:txBody>
                    <a:bodyPr/>
                    <a:lstStyle>
                      <a:lvl1pPr eaLnBrk="0" hangingPunct="0">
                        <a:spcBef>
                          <a:spcPct val="20000"/>
                        </a:spcBef>
                        <a:defRPr sz="2800">
                          <a:solidFill>
                            <a:srgbClr val="000000"/>
                          </a:solidFill>
                          <a:latin typeface="Arial" panose="020B0604020202020204" pitchFamily="34" charset="0"/>
                        </a:defRPr>
                      </a:lvl1pPr>
                      <a:lvl2pPr marL="742950" indent="-285750" eaLnBrk="0" hangingPunct="0">
                        <a:spcBef>
                          <a:spcPct val="20000"/>
                        </a:spcBef>
                        <a:defRPr sz="2400">
                          <a:solidFill>
                            <a:srgbClr val="000000"/>
                          </a:solidFill>
                          <a:latin typeface="Arial" panose="020B0604020202020204" pitchFamily="34" charset="0"/>
                        </a:defRPr>
                      </a:lvl2pPr>
                      <a:lvl3pPr marL="1143000" indent="-228600" eaLnBrk="0" hangingPunct="0">
                        <a:spcBef>
                          <a:spcPct val="20000"/>
                        </a:spcBef>
                        <a:defRPr sz="2000">
                          <a:solidFill>
                            <a:srgbClr val="000000"/>
                          </a:solidFill>
                          <a:latin typeface="Arial" panose="020B0604020202020204" pitchFamily="34" charset="0"/>
                        </a:defRPr>
                      </a:lvl3pPr>
                      <a:lvl4pPr marL="1600200" indent="-228600" eaLnBrk="0" hangingPunct="0">
                        <a:spcBef>
                          <a:spcPct val="20000"/>
                        </a:spcBef>
                        <a:defRPr>
                          <a:solidFill>
                            <a:srgbClr val="000000"/>
                          </a:solidFill>
                          <a:latin typeface="Arial" panose="020B0604020202020204" pitchFamily="34" charset="0"/>
                        </a:defRPr>
                      </a:lvl4pPr>
                      <a:lvl5pPr marL="2057400" indent="-228600" eaLnBrk="0" hangingPunct="0">
                        <a:spcBef>
                          <a:spcPct val="20000"/>
                        </a:spcBef>
                        <a:defRPr>
                          <a:solidFill>
                            <a:srgbClr val="000000"/>
                          </a:solidFill>
                          <a:latin typeface="Arial" panose="020B0604020202020204" pitchFamily="34" charset="0"/>
                        </a:defRPr>
                      </a:lvl5pPr>
                      <a:lvl6pPr marL="2514600" indent="-228600" eaLnBrk="0" fontAlgn="base" hangingPunct="0">
                        <a:spcBef>
                          <a:spcPct val="20000"/>
                        </a:spcBef>
                        <a:spcAft>
                          <a:spcPct val="0"/>
                        </a:spcAft>
                        <a:defRPr>
                          <a:solidFill>
                            <a:srgbClr val="000000"/>
                          </a:solidFill>
                          <a:latin typeface="Arial" panose="020B0604020202020204" pitchFamily="34" charset="0"/>
                        </a:defRPr>
                      </a:lvl6pPr>
                      <a:lvl7pPr marL="2971800" indent="-228600" eaLnBrk="0" fontAlgn="base" hangingPunct="0">
                        <a:spcBef>
                          <a:spcPct val="20000"/>
                        </a:spcBef>
                        <a:spcAft>
                          <a:spcPct val="0"/>
                        </a:spcAft>
                        <a:defRPr>
                          <a:solidFill>
                            <a:srgbClr val="000000"/>
                          </a:solidFill>
                          <a:latin typeface="Arial" panose="020B0604020202020204" pitchFamily="34" charset="0"/>
                        </a:defRPr>
                      </a:lvl7pPr>
                      <a:lvl8pPr marL="3429000" indent="-228600" eaLnBrk="0" fontAlgn="base" hangingPunct="0">
                        <a:spcBef>
                          <a:spcPct val="20000"/>
                        </a:spcBef>
                        <a:spcAft>
                          <a:spcPct val="0"/>
                        </a:spcAft>
                        <a:defRPr>
                          <a:solidFill>
                            <a:srgbClr val="000000"/>
                          </a:solidFill>
                          <a:latin typeface="Arial" panose="020B0604020202020204" pitchFamily="34" charset="0"/>
                        </a:defRPr>
                      </a:lvl8pPr>
                      <a:lvl9pPr marL="3886200" indent="-228600" eaLnBrk="0" fontAlgn="base" hangingPunct="0">
                        <a:spcBef>
                          <a:spcPct val="20000"/>
                        </a:spcBef>
                        <a:spcAft>
                          <a:spcPct val="0"/>
                        </a:spcAft>
                        <a:defRPr>
                          <a:solidFill>
                            <a:srgbClr val="000000"/>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垂直门户</a:t>
                      </a:r>
                    </a:p>
                  </a:txBody>
                  <a:tcPr marL="9525" marR="9525" marT="9525" marB="0" anchor="ctr" horzOverflow="overflow"/>
                </a:tc>
                <a:tc>
                  <a:txBody>
                    <a:bodyPr/>
                    <a:lstStyle>
                      <a:lvl1pPr eaLnBrk="0" hangingPunct="0">
                        <a:spcBef>
                          <a:spcPct val="20000"/>
                        </a:spcBef>
                        <a:defRPr sz="2800">
                          <a:solidFill>
                            <a:srgbClr val="000000"/>
                          </a:solidFill>
                          <a:latin typeface="Arial" panose="020B0604020202020204" pitchFamily="34" charset="0"/>
                        </a:defRPr>
                      </a:lvl1pPr>
                      <a:lvl2pPr marL="742950" indent="-285750" eaLnBrk="0" hangingPunct="0">
                        <a:spcBef>
                          <a:spcPct val="20000"/>
                        </a:spcBef>
                        <a:defRPr sz="2400">
                          <a:solidFill>
                            <a:srgbClr val="000000"/>
                          </a:solidFill>
                          <a:latin typeface="Arial" panose="020B0604020202020204" pitchFamily="34" charset="0"/>
                        </a:defRPr>
                      </a:lvl2pPr>
                      <a:lvl3pPr marL="1143000" indent="-228600" eaLnBrk="0" hangingPunct="0">
                        <a:spcBef>
                          <a:spcPct val="20000"/>
                        </a:spcBef>
                        <a:defRPr sz="2000">
                          <a:solidFill>
                            <a:srgbClr val="000000"/>
                          </a:solidFill>
                          <a:latin typeface="Arial" panose="020B0604020202020204" pitchFamily="34" charset="0"/>
                        </a:defRPr>
                      </a:lvl3pPr>
                      <a:lvl4pPr marL="1600200" indent="-228600" eaLnBrk="0" hangingPunct="0">
                        <a:spcBef>
                          <a:spcPct val="20000"/>
                        </a:spcBef>
                        <a:defRPr>
                          <a:solidFill>
                            <a:srgbClr val="000000"/>
                          </a:solidFill>
                          <a:latin typeface="Arial" panose="020B0604020202020204" pitchFamily="34" charset="0"/>
                        </a:defRPr>
                      </a:lvl4pPr>
                      <a:lvl5pPr marL="2057400" indent="-228600" eaLnBrk="0" hangingPunct="0">
                        <a:spcBef>
                          <a:spcPct val="20000"/>
                        </a:spcBef>
                        <a:defRPr>
                          <a:solidFill>
                            <a:srgbClr val="000000"/>
                          </a:solidFill>
                          <a:latin typeface="Arial" panose="020B0604020202020204" pitchFamily="34" charset="0"/>
                        </a:defRPr>
                      </a:lvl5pPr>
                      <a:lvl6pPr marL="2514600" indent="-228600" eaLnBrk="0" fontAlgn="base" hangingPunct="0">
                        <a:spcBef>
                          <a:spcPct val="20000"/>
                        </a:spcBef>
                        <a:spcAft>
                          <a:spcPct val="0"/>
                        </a:spcAft>
                        <a:defRPr>
                          <a:solidFill>
                            <a:srgbClr val="000000"/>
                          </a:solidFill>
                          <a:latin typeface="Arial" panose="020B0604020202020204" pitchFamily="34" charset="0"/>
                        </a:defRPr>
                      </a:lvl6pPr>
                      <a:lvl7pPr marL="2971800" indent="-228600" eaLnBrk="0" fontAlgn="base" hangingPunct="0">
                        <a:spcBef>
                          <a:spcPct val="20000"/>
                        </a:spcBef>
                        <a:spcAft>
                          <a:spcPct val="0"/>
                        </a:spcAft>
                        <a:defRPr>
                          <a:solidFill>
                            <a:srgbClr val="000000"/>
                          </a:solidFill>
                          <a:latin typeface="Arial" panose="020B0604020202020204" pitchFamily="34" charset="0"/>
                        </a:defRPr>
                      </a:lvl7pPr>
                      <a:lvl8pPr marL="3429000" indent="-228600" eaLnBrk="0" fontAlgn="base" hangingPunct="0">
                        <a:spcBef>
                          <a:spcPct val="20000"/>
                        </a:spcBef>
                        <a:spcAft>
                          <a:spcPct val="0"/>
                        </a:spcAft>
                        <a:defRPr>
                          <a:solidFill>
                            <a:srgbClr val="000000"/>
                          </a:solidFill>
                          <a:latin typeface="Arial" panose="020B0604020202020204" pitchFamily="34" charset="0"/>
                        </a:defRPr>
                      </a:lvl8pPr>
                      <a:lvl9pPr marL="3886200" indent="-228600" eaLnBrk="0" fontAlgn="base" hangingPunct="0">
                        <a:spcBef>
                          <a:spcPct val="20000"/>
                        </a:spcBef>
                        <a:spcAft>
                          <a:spcPct val="0"/>
                        </a:spcAft>
                        <a:defRPr>
                          <a:solidFill>
                            <a:srgbClr val="000000"/>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130</a:t>
                      </a:r>
                      <a:r>
                        <a:rPr kumimoji="0" lang="zh-CN" altLang="en-US"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元</a:t>
                      </a:r>
                      <a:r>
                        <a:rPr kumimoji="0" lang="en-US" altLang="zh-CN"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r>
                        <a:rPr kumimoji="0" lang="zh-CN" altLang="en-US"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篇</a:t>
                      </a:r>
                    </a:p>
                  </a:txBody>
                  <a:tcPr marL="9525" marR="9525" marT="9525" marB="0" anchor="ctr" horzOverflow="overflow"/>
                </a:tc>
                <a:tc>
                  <a:txBody>
                    <a:bodyPr/>
                    <a:lstStyle>
                      <a:lvl1pPr eaLnBrk="0" hangingPunct="0">
                        <a:spcBef>
                          <a:spcPct val="20000"/>
                        </a:spcBef>
                        <a:defRPr sz="2800">
                          <a:solidFill>
                            <a:srgbClr val="000000"/>
                          </a:solidFill>
                          <a:latin typeface="Arial" panose="020B0604020202020204" pitchFamily="34" charset="0"/>
                        </a:defRPr>
                      </a:lvl1pPr>
                      <a:lvl2pPr marL="742950" indent="-285750" eaLnBrk="0" hangingPunct="0">
                        <a:spcBef>
                          <a:spcPct val="20000"/>
                        </a:spcBef>
                        <a:defRPr sz="2400">
                          <a:solidFill>
                            <a:srgbClr val="000000"/>
                          </a:solidFill>
                          <a:latin typeface="Arial" panose="020B0604020202020204" pitchFamily="34" charset="0"/>
                        </a:defRPr>
                      </a:lvl2pPr>
                      <a:lvl3pPr marL="1143000" indent="-228600" eaLnBrk="0" hangingPunct="0">
                        <a:spcBef>
                          <a:spcPct val="20000"/>
                        </a:spcBef>
                        <a:defRPr sz="2000">
                          <a:solidFill>
                            <a:srgbClr val="000000"/>
                          </a:solidFill>
                          <a:latin typeface="Arial" panose="020B0604020202020204" pitchFamily="34" charset="0"/>
                        </a:defRPr>
                      </a:lvl3pPr>
                      <a:lvl4pPr marL="1600200" indent="-228600" eaLnBrk="0" hangingPunct="0">
                        <a:spcBef>
                          <a:spcPct val="20000"/>
                        </a:spcBef>
                        <a:defRPr>
                          <a:solidFill>
                            <a:srgbClr val="000000"/>
                          </a:solidFill>
                          <a:latin typeface="Arial" panose="020B0604020202020204" pitchFamily="34" charset="0"/>
                        </a:defRPr>
                      </a:lvl4pPr>
                      <a:lvl5pPr marL="2057400" indent="-228600" eaLnBrk="0" hangingPunct="0">
                        <a:spcBef>
                          <a:spcPct val="20000"/>
                        </a:spcBef>
                        <a:defRPr>
                          <a:solidFill>
                            <a:srgbClr val="000000"/>
                          </a:solidFill>
                          <a:latin typeface="Arial" panose="020B0604020202020204" pitchFamily="34" charset="0"/>
                        </a:defRPr>
                      </a:lvl5pPr>
                      <a:lvl6pPr marL="2514600" indent="-228600" eaLnBrk="0" fontAlgn="base" hangingPunct="0">
                        <a:spcBef>
                          <a:spcPct val="20000"/>
                        </a:spcBef>
                        <a:spcAft>
                          <a:spcPct val="0"/>
                        </a:spcAft>
                        <a:defRPr>
                          <a:solidFill>
                            <a:srgbClr val="000000"/>
                          </a:solidFill>
                          <a:latin typeface="Arial" panose="020B0604020202020204" pitchFamily="34" charset="0"/>
                        </a:defRPr>
                      </a:lvl6pPr>
                      <a:lvl7pPr marL="2971800" indent="-228600" eaLnBrk="0" fontAlgn="base" hangingPunct="0">
                        <a:spcBef>
                          <a:spcPct val="20000"/>
                        </a:spcBef>
                        <a:spcAft>
                          <a:spcPct val="0"/>
                        </a:spcAft>
                        <a:defRPr>
                          <a:solidFill>
                            <a:srgbClr val="000000"/>
                          </a:solidFill>
                          <a:latin typeface="Arial" panose="020B0604020202020204" pitchFamily="34" charset="0"/>
                        </a:defRPr>
                      </a:lvl7pPr>
                      <a:lvl8pPr marL="3429000" indent="-228600" eaLnBrk="0" fontAlgn="base" hangingPunct="0">
                        <a:spcBef>
                          <a:spcPct val="20000"/>
                        </a:spcBef>
                        <a:spcAft>
                          <a:spcPct val="0"/>
                        </a:spcAft>
                        <a:defRPr>
                          <a:solidFill>
                            <a:srgbClr val="000000"/>
                          </a:solidFill>
                          <a:latin typeface="Arial" panose="020B0604020202020204" pitchFamily="34" charset="0"/>
                        </a:defRPr>
                      </a:lvl8pPr>
                      <a:lvl9pPr marL="3886200" indent="-228600" eaLnBrk="0" fontAlgn="base" hangingPunct="0">
                        <a:spcBef>
                          <a:spcPct val="20000"/>
                        </a:spcBef>
                        <a:spcAft>
                          <a:spcPct val="0"/>
                        </a:spcAft>
                        <a:defRPr>
                          <a:solidFill>
                            <a:srgbClr val="000000"/>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2</a:t>
                      </a:r>
                      <a:r>
                        <a:rPr kumimoji="0" lang="zh-CN" altLang="en-US"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万左右</a:t>
                      </a:r>
                      <a:r>
                        <a:rPr kumimoji="0" lang="en-US" altLang="zh-CN"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r>
                        <a:rPr kumimoji="0" lang="zh-CN" altLang="en-US"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篇</a:t>
                      </a:r>
                      <a:r>
                        <a:rPr kumimoji="0" lang="en-US" altLang="zh-CN"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r>
                        <a:rPr kumimoji="0" lang="zh-CN" altLang="en-US"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天</a:t>
                      </a:r>
                    </a:p>
                  </a:txBody>
                  <a:tcPr marL="9525" marR="9525" marT="9525" marB="0" anchor="ctr" horzOverflow="overflow"/>
                </a:tc>
                <a:tc vMerge="1">
                  <a:txBody>
                    <a:bodyPr/>
                    <a:lstStyle/>
                    <a:p>
                      <a:endParaRPr lang="zh-CN" altLang="en-US"/>
                    </a:p>
                  </a:txBody>
                  <a:tcPr/>
                </a:tc>
                <a:extLst>
                  <a:ext uri="{0D108BD9-81ED-4DB2-BD59-A6C34878D82A}">
                    <a16:rowId xmlns:a16="http://schemas.microsoft.com/office/drawing/2014/main" val="160509924"/>
                  </a:ext>
                </a:extLst>
              </a:tr>
              <a:tr h="868723">
                <a:tc>
                  <a:txBody>
                    <a:bodyPr/>
                    <a:lstStyle>
                      <a:lvl1pPr eaLnBrk="0" hangingPunct="0">
                        <a:spcBef>
                          <a:spcPct val="20000"/>
                        </a:spcBef>
                        <a:defRPr sz="2800">
                          <a:solidFill>
                            <a:srgbClr val="000000"/>
                          </a:solidFill>
                          <a:latin typeface="Arial" panose="020B0604020202020204" pitchFamily="34" charset="0"/>
                        </a:defRPr>
                      </a:lvl1pPr>
                      <a:lvl2pPr marL="742950" indent="-285750" eaLnBrk="0" hangingPunct="0">
                        <a:spcBef>
                          <a:spcPct val="20000"/>
                        </a:spcBef>
                        <a:defRPr sz="2400">
                          <a:solidFill>
                            <a:srgbClr val="000000"/>
                          </a:solidFill>
                          <a:latin typeface="Arial" panose="020B0604020202020204" pitchFamily="34" charset="0"/>
                        </a:defRPr>
                      </a:lvl2pPr>
                      <a:lvl3pPr marL="1143000" indent="-228600" eaLnBrk="0" hangingPunct="0">
                        <a:spcBef>
                          <a:spcPct val="20000"/>
                        </a:spcBef>
                        <a:defRPr sz="2000">
                          <a:solidFill>
                            <a:srgbClr val="000000"/>
                          </a:solidFill>
                          <a:latin typeface="Arial" panose="020B0604020202020204" pitchFamily="34" charset="0"/>
                        </a:defRPr>
                      </a:lvl3pPr>
                      <a:lvl4pPr marL="1600200" indent="-228600" eaLnBrk="0" hangingPunct="0">
                        <a:spcBef>
                          <a:spcPct val="20000"/>
                        </a:spcBef>
                        <a:defRPr>
                          <a:solidFill>
                            <a:srgbClr val="000000"/>
                          </a:solidFill>
                          <a:latin typeface="Arial" panose="020B0604020202020204" pitchFamily="34" charset="0"/>
                        </a:defRPr>
                      </a:lvl4pPr>
                      <a:lvl5pPr marL="2057400" indent="-228600" eaLnBrk="0" hangingPunct="0">
                        <a:spcBef>
                          <a:spcPct val="20000"/>
                        </a:spcBef>
                        <a:defRPr>
                          <a:solidFill>
                            <a:srgbClr val="000000"/>
                          </a:solidFill>
                          <a:latin typeface="Arial" panose="020B0604020202020204" pitchFamily="34" charset="0"/>
                        </a:defRPr>
                      </a:lvl5pPr>
                      <a:lvl6pPr marL="2514600" indent="-228600" eaLnBrk="0" fontAlgn="base" hangingPunct="0">
                        <a:spcBef>
                          <a:spcPct val="20000"/>
                        </a:spcBef>
                        <a:spcAft>
                          <a:spcPct val="0"/>
                        </a:spcAft>
                        <a:defRPr>
                          <a:solidFill>
                            <a:srgbClr val="000000"/>
                          </a:solidFill>
                          <a:latin typeface="Arial" panose="020B0604020202020204" pitchFamily="34" charset="0"/>
                        </a:defRPr>
                      </a:lvl6pPr>
                      <a:lvl7pPr marL="2971800" indent="-228600" eaLnBrk="0" fontAlgn="base" hangingPunct="0">
                        <a:spcBef>
                          <a:spcPct val="20000"/>
                        </a:spcBef>
                        <a:spcAft>
                          <a:spcPct val="0"/>
                        </a:spcAft>
                        <a:defRPr>
                          <a:solidFill>
                            <a:srgbClr val="000000"/>
                          </a:solidFill>
                          <a:latin typeface="Arial" panose="020B0604020202020204" pitchFamily="34" charset="0"/>
                        </a:defRPr>
                      </a:lvl7pPr>
                      <a:lvl8pPr marL="3429000" indent="-228600" eaLnBrk="0" fontAlgn="base" hangingPunct="0">
                        <a:spcBef>
                          <a:spcPct val="20000"/>
                        </a:spcBef>
                        <a:spcAft>
                          <a:spcPct val="0"/>
                        </a:spcAft>
                        <a:defRPr>
                          <a:solidFill>
                            <a:srgbClr val="000000"/>
                          </a:solidFill>
                          <a:latin typeface="Arial" panose="020B0604020202020204" pitchFamily="34" charset="0"/>
                        </a:defRPr>
                      </a:lvl8pPr>
                      <a:lvl9pPr marL="3886200" indent="-228600" eaLnBrk="0" fontAlgn="base" hangingPunct="0">
                        <a:spcBef>
                          <a:spcPct val="20000"/>
                        </a:spcBef>
                        <a:spcAft>
                          <a:spcPct val="0"/>
                        </a:spcAft>
                        <a:defRPr>
                          <a:solidFill>
                            <a:srgbClr val="000000"/>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地方门户</a:t>
                      </a:r>
                    </a:p>
                  </a:txBody>
                  <a:tcPr marL="9525" marR="9525" marT="9525" marB="0" anchor="ctr" horzOverflow="overflow"/>
                </a:tc>
                <a:tc>
                  <a:txBody>
                    <a:bodyPr/>
                    <a:lstStyle>
                      <a:lvl1pPr eaLnBrk="0" hangingPunct="0">
                        <a:spcBef>
                          <a:spcPct val="20000"/>
                        </a:spcBef>
                        <a:defRPr sz="2800">
                          <a:solidFill>
                            <a:srgbClr val="000000"/>
                          </a:solidFill>
                          <a:latin typeface="Arial" panose="020B0604020202020204" pitchFamily="34" charset="0"/>
                        </a:defRPr>
                      </a:lvl1pPr>
                      <a:lvl2pPr marL="742950" indent="-285750" eaLnBrk="0" hangingPunct="0">
                        <a:spcBef>
                          <a:spcPct val="20000"/>
                        </a:spcBef>
                        <a:defRPr sz="2400">
                          <a:solidFill>
                            <a:srgbClr val="000000"/>
                          </a:solidFill>
                          <a:latin typeface="Arial" panose="020B0604020202020204" pitchFamily="34" charset="0"/>
                        </a:defRPr>
                      </a:lvl2pPr>
                      <a:lvl3pPr marL="1143000" indent="-228600" eaLnBrk="0" hangingPunct="0">
                        <a:spcBef>
                          <a:spcPct val="20000"/>
                        </a:spcBef>
                        <a:defRPr sz="2000">
                          <a:solidFill>
                            <a:srgbClr val="000000"/>
                          </a:solidFill>
                          <a:latin typeface="Arial" panose="020B0604020202020204" pitchFamily="34" charset="0"/>
                        </a:defRPr>
                      </a:lvl3pPr>
                      <a:lvl4pPr marL="1600200" indent="-228600" eaLnBrk="0" hangingPunct="0">
                        <a:spcBef>
                          <a:spcPct val="20000"/>
                        </a:spcBef>
                        <a:defRPr>
                          <a:solidFill>
                            <a:srgbClr val="000000"/>
                          </a:solidFill>
                          <a:latin typeface="Arial" panose="020B0604020202020204" pitchFamily="34" charset="0"/>
                        </a:defRPr>
                      </a:lvl4pPr>
                      <a:lvl5pPr marL="2057400" indent="-228600" eaLnBrk="0" hangingPunct="0">
                        <a:spcBef>
                          <a:spcPct val="20000"/>
                        </a:spcBef>
                        <a:defRPr>
                          <a:solidFill>
                            <a:srgbClr val="000000"/>
                          </a:solidFill>
                          <a:latin typeface="Arial" panose="020B0604020202020204" pitchFamily="34" charset="0"/>
                        </a:defRPr>
                      </a:lvl5pPr>
                      <a:lvl6pPr marL="2514600" indent="-228600" eaLnBrk="0" fontAlgn="base" hangingPunct="0">
                        <a:spcBef>
                          <a:spcPct val="20000"/>
                        </a:spcBef>
                        <a:spcAft>
                          <a:spcPct val="0"/>
                        </a:spcAft>
                        <a:defRPr>
                          <a:solidFill>
                            <a:srgbClr val="000000"/>
                          </a:solidFill>
                          <a:latin typeface="Arial" panose="020B0604020202020204" pitchFamily="34" charset="0"/>
                        </a:defRPr>
                      </a:lvl6pPr>
                      <a:lvl7pPr marL="2971800" indent="-228600" eaLnBrk="0" fontAlgn="base" hangingPunct="0">
                        <a:spcBef>
                          <a:spcPct val="20000"/>
                        </a:spcBef>
                        <a:spcAft>
                          <a:spcPct val="0"/>
                        </a:spcAft>
                        <a:defRPr>
                          <a:solidFill>
                            <a:srgbClr val="000000"/>
                          </a:solidFill>
                          <a:latin typeface="Arial" panose="020B0604020202020204" pitchFamily="34" charset="0"/>
                        </a:defRPr>
                      </a:lvl7pPr>
                      <a:lvl8pPr marL="3429000" indent="-228600" eaLnBrk="0" fontAlgn="base" hangingPunct="0">
                        <a:spcBef>
                          <a:spcPct val="20000"/>
                        </a:spcBef>
                        <a:spcAft>
                          <a:spcPct val="0"/>
                        </a:spcAft>
                        <a:defRPr>
                          <a:solidFill>
                            <a:srgbClr val="000000"/>
                          </a:solidFill>
                          <a:latin typeface="Arial" panose="020B0604020202020204" pitchFamily="34" charset="0"/>
                        </a:defRPr>
                      </a:lvl8pPr>
                      <a:lvl9pPr marL="3886200" indent="-228600" eaLnBrk="0" fontAlgn="base" hangingPunct="0">
                        <a:spcBef>
                          <a:spcPct val="20000"/>
                        </a:spcBef>
                        <a:spcAft>
                          <a:spcPct val="0"/>
                        </a:spcAft>
                        <a:defRPr>
                          <a:solidFill>
                            <a:srgbClr val="000000"/>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90</a:t>
                      </a:r>
                      <a:r>
                        <a:rPr kumimoji="0" lang="zh-CN" altLang="en-US"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元</a:t>
                      </a:r>
                      <a:r>
                        <a:rPr kumimoji="0" lang="en-US" altLang="zh-CN"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r>
                        <a:rPr kumimoji="0" lang="zh-CN" altLang="en-US"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篇</a:t>
                      </a:r>
                    </a:p>
                  </a:txBody>
                  <a:tcPr marL="9525" marR="9525" marT="9525" marB="0" anchor="ctr" horzOverflow="overflow"/>
                </a:tc>
                <a:tc>
                  <a:txBody>
                    <a:bodyPr/>
                    <a:lstStyle>
                      <a:lvl1pPr eaLnBrk="0" hangingPunct="0">
                        <a:spcBef>
                          <a:spcPct val="20000"/>
                        </a:spcBef>
                        <a:defRPr sz="2800">
                          <a:solidFill>
                            <a:srgbClr val="000000"/>
                          </a:solidFill>
                          <a:latin typeface="Arial" panose="020B0604020202020204" pitchFamily="34" charset="0"/>
                        </a:defRPr>
                      </a:lvl1pPr>
                      <a:lvl2pPr marL="742950" indent="-285750" eaLnBrk="0" hangingPunct="0">
                        <a:spcBef>
                          <a:spcPct val="20000"/>
                        </a:spcBef>
                        <a:defRPr sz="2400">
                          <a:solidFill>
                            <a:srgbClr val="000000"/>
                          </a:solidFill>
                          <a:latin typeface="Arial" panose="020B0604020202020204" pitchFamily="34" charset="0"/>
                        </a:defRPr>
                      </a:lvl2pPr>
                      <a:lvl3pPr marL="1143000" indent="-228600" eaLnBrk="0" hangingPunct="0">
                        <a:spcBef>
                          <a:spcPct val="20000"/>
                        </a:spcBef>
                        <a:defRPr sz="2000">
                          <a:solidFill>
                            <a:srgbClr val="000000"/>
                          </a:solidFill>
                          <a:latin typeface="Arial" panose="020B0604020202020204" pitchFamily="34" charset="0"/>
                        </a:defRPr>
                      </a:lvl3pPr>
                      <a:lvl4pPr marL="1600200" indent="-228600" eaLnBrk="0" hangingPunct="0">
                        <a:spcBef>
                          <a:spcPct val="20000"/>
                        </a:spcBef>
                        <a:defRPr>
                          <a:solidFill>
                            <a:srgbClr val="000000"/>
                          </a:solidFill>
                          <a:latin typeface="Arial" panose="020B0604020202020204" pitchFamily="34" charset="0"/>
                        </a:defRPr>
                      </a:lvl4pPr>
                      <a:lvl5pPr marL="2057400" indent="-228600" eaLnBrk="0" hangingPunct="0">
                        <a:spcBef>
                          <a:spcPct val="20000"/>
                        </a:spcBef>
                        <a:defRPr>
                          <a:solidFill>
                            <a:srgbClr val="000000"/>
                          </a:solidFill>
                          <a:latin typeface="Arial" panose="020B0604020202020204" pitchFamily="34" charset="0"/>
                        </a:defRPr>
                      </a:lvl5pPr>
                      <a:lvl6pPr marL="2514600" indent="-228600" eaLnBrk="0" fontAlgn="base" hangingPunct="0">
                        <a:spcBef>
                          <a:spcPct val="20000"/>
                        </a:spcBef>
                        <a:spcAft>
                          <a:spcPct val="0"/>
                        </a:spcAft>
                        <a:defRPr>
                          <a:solidFill>
                            <a:srgbClr val="000000"/>
                          </a:solidFill>
                          <a:latin typeface="Arial" panose="020B0604020202020204" pitchFamily="34" charset="0"/>
                        </a:defRPr>
                      </a:lvl6pPr>
                      <a:lvl7pPr marL="2971800" indent="-228600" eaLnBrk="0" fontAlgn="base" hangingPunct="0">
                        <a:spcBef>
                          <a:spcPct val="20000"/>
                        </a:spcBef>
                        <a:spcAft>
                          <a:spcPct val="0"/>
                        </a:spcAft>
                        <a:defRPr>
                          <a:solidFill>
                            <a:srgbClr val="000000"/>
                          </a:solidFill>
                          <a:latin typeface="Arial" panose="020B0604020202020204" pitchFamily="34" charset="0"/>
                        </a:defRPr>
                      </a:lvl7pPr>
                      <a:lvl8pPr marL="3429000" indent="-228600" eaLnBrk="0" fontAlgn="base" hangingPunct="0">
                        <a:spcBef>
                          <a:spcPct val="20000"/>
                        </a:spcBef>
                        <a:spcAft>
                          <a:spcPct val="0"/>
                        </a:spcAft>
                        <a:defRPr>
                          <a:solidFill>
                            <a:srgbClr val="000000"/>
                          </a:solidFill>
                          <a:latin typeface="Arial" panose="020B0604020202020204" pitchFamily="34" charset="0"/>
                        </a:defRPr>
                      </a:lvl8pPr>
                      <a:lvl9pPr marL="3886200" indent="-228600" eaLnBrk="0" fontAlgn="base" hangingPunct="0">
                        <a:spcBef>
                          <a:spcPct val="20000"/>
                        </a:spcBef>
                        <a:spcAft>
                          <a:spcPct val="0"/>
                        </a:spcAft>
                        <a:defRPr>
                          <a:solidFill>
                            <a:srgbClr val="000000"/>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1</a:t>
                      </a:r>
                      <a:r>
                        <a:rPr kumimoji="0" lang="zh-CN" altLang="en-US"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万左右</a:t>
                      </a:r>
                      <a:r>
                        <a:rPr kumimoji="0" lang="en-US" altLang="zh-CN"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r>
                        <a:rPr kumimoji="0" lang="zh-CN" altLang="en-US"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篇</a:t>
                      </a:r>
                      <a:r>
                        <a:rPr kumimoji="0" lang="en-US" altLang="zh-CN"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r>
                        <a:rPr kumimoji="0" lang="zh-CN" altLang="en-US"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天</a:t>
                      </a:r>
                    </a:p>
                  </a:txBody>
                  <a:tcPr marL="9525" marR="9525" marT="9525" marB="0" anchor="ctr" horzOverflow="overflow"/>
                </a:tc>
                <a:tc vMerge="1">
                  <a:txBody>
                    <a:bodyPr/>
                    <a:lstStyle/>
                    <a:p>
                      <a:endParaRPr lang="zh-CN" altLang="en-US"/>
                    </a:p>
                  </a:txBody>
                  <a:tcPr/>
                </a:tc>
                <a:extLst>
                  <a:ext uri="{0D108BD9-81ED-4DB2-BD59-A6C34878D82A}">
                    <a16:rowId xmlns:a16="http://schemas.microsoft.com/office/drawing/2014/main" val="2897061676"/>
                  </a:ext>
                </a:extLst>
              </a:tr>
              <a:tr h="868723">
                <a:tc>
                  <a:txBody>
                    <a:bodyPr/>
                    <a:lstStyle>
                      <a:lvl1pPr eaLnBrk="0" hangingPunct="0">
                        <a:spcBef>
                          <a:spcPct val="20000"/>
                        </a:spcBef>
                        <a:defRPr sz="2800">
                          <a:solidFill>
                            <a:srgbClr val="000000"/>
                          </a:solidFill>
                          <a:latin typeface="Arial" panose="020B0604020202020204" pitchFamily="34" charset="0"/>
                        </a:defRPr>
                      </a:lvl1pPr>
                      <a:lvl2pPr marL="742950" indent="-285750" eaLnBrk="0" hangingPunct="0">
                        <a:spcBef>
                          <a:spcPct val="20000"/>
                        </a:spcBef>
                        <a:defRPr sz="2400">
                          <a:solidFill>
                            <a:srgbClr val="000000"/>
                          </a:solidFill>
                          <a:latin typeface="Arial" panose="020B0604020202020204" pitchFamily="34" charset="0"/>
                        </a:defRPr>
                      </a:lvl2pPr>
                      <a:lvl3pPr marL="1143000" indent="-228600" eaLnBrk="0" hangingPunct="0">
                        <a:spcBef>
                          <a:spcPct val="20000"/>
                        </a:spcBef>
                        <a:defRPr sz="2000">
                          <a:solidFill>
                            <a:srgbClr val="000000"/>
                          </a:solidFill>
                          <a:latin typeface="Arial" panose="020B0604020202020204" pitchFamily="34" charset="0"/>
                        </a:defRPr>
                      </a:lvl3pPr>
                      <a:lvl4pPr marL="1600200" indent="-228600" eaLnBrk="0" hangingPunct="0">
                        <a:spcBef>
                          <a:spcPct val="20000"/>
                        </a:spcBef>
                        <a:defRPr>
                          <a:solidFill>
                            <a:srgbClr val="000000"/>
                          </a:solidFill>
                          <a:latin typeface="Arial" panose="020B0604020202020204" pitchFamily="34" charset="0"/>
                        </a:defRPr>
                      </a:lvl4pPr>
                      <a:lvl5pPr marL="2057400" indent="-228600" eaLnBrk="0" hangingPunct="0">
                        <a:spcBef>
                          <a:spcPct val="20000"/>
                        </a:spcBef>
                        <a:defRPr>
                          <a:solidFill>
                            <a:srgbClr val="000000"/>
                          </a:solidFill>
                          <a:latin typeface="Arial" panose="020B0604020202020204" pitchFamily="34" charset="0"/>
                        </a:defRPr>
                      </a:lvl5pPr>
                      <a:lvl6pPr marL="2514600" indent="-228600" eaLnBrk="0" fontAlgn="base" hangingPunct="0">
                        <a:spcBef>
                          <a:spcPct val="20000"/>
                        </a:spcBef>
                        <a:spcAft>
                          <a:spcPct val="0"/>
                        </a:spcAft>
                        <a:defRPr>
                          <a:solidFill>
                            <a:srgbClr val="000000"/>
                          </a:solidFill>
                          <a:latin typeface="Arial" panose="020B0604020202020204" pitchFamily="34" charset="0"/>
                        </a:defRPr>
                      </a:lvl6pPr>
                      <a:lvl7pPr marL="2971800" indent="-228600" eaLnBrk="0" fontAlgn="base" hangingPunct="0">
                        <a:spcBef>
                          <a:spcPct val="20000"/>
                        </a:spcBef>
                        <a:spcAft>
                          <a:spcPct val="0"/>
                        </a:spcAft>
                        <a:defRPr>
                          <a:solidFill>
                            <a:srgbClr val="000000"/>
                          </a:solidFill>
                          <a:latin typeface="Arial" panose="020B0604020202020204" pitchFamily="34" charset="0"/>
                        </a:defRPr>
                      </a:lvl7pPr>
                      <a:lvl8pPr marL="3429000" indent="-228600" eaLnBrk="0" fontAlgn="base" hangingPunct="0">
                        <a:spcBef>
                          <a:spcPct val="20000"/>
                        </a:spcBef>
                        <a:spcAft>
                          <a:spcPct val="0"/>
                        </a:spcAft>
                        <a:defRPr>
                          <a:solidFill>
                            <a:srgbClr val="000000"/>
                          </a:solidFill>
                          <a:latin typeface="Arial" panose="020B0604020202020204" pitchFamily="34" charset="0"/>
                        </a:defRPr>
                      </a:lvl8pPr>
                      <a:lvl9pPr marL="3886200" indent="-228600" eaLnBrk="0" fontAlgn="base" hangingPunct="0">
                        <a:spcBef>
                          <a:spcPct val="20000"/>
                        </a:spcBef>
                        <a:spcAft>
                          <a:spcPct val="0"/>
                        </a:spcAft>
                        <a:defRPr>
                          <a:solidFill>
                            <a:srgbClr val="000000"/>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其他网站</a:t>
                      </a:r>
                    </a:p>
                  </a:txBody>
                  <a:tcPr marL="9525" marR="9525" marT="9525" marB="0" anchor="ctr" horzOverflow="overflow"/>
                </a:tc>
                <a:tc>
                  <a:txBody>
                    <a:bodyPr/>
                    <a:lstStyle>
                      <a:lvl1pPr eaLnBrk="0" hangingPunct="0">
                        <a:spcBef>
                          <a:spcPct val="20000"/>
                        </a:spcBef>
                        <a:defRPr sz="2800">
                          <a:solidFill>
                            <a:srgbClr val="000000"/>
                          </a:solidFill>
                          <a:latin typeface="Arial" panose="020B0604020202020204" pitchFamily="34" charset="0"/>
                        </a:defRPr>
                      </a:lvl1pPr>
                      <a:lvl2pPr marL="742950" indent="-285750" eaLnBrk="0" hangingPunct="0">
                        <a:spcBef>
                          <a:spcPct val="20000"/>
                        </a:spcBef>
                        <a:defRPr sz="2400">
                          <a:solidFill>
                            <a:srgbClr val="000000"/>
                          </a:solidFill>
                          <a:latin typeface="Arial" panose="020B0604020202020204" pitchFamily="34" charset="0"/>
                        </a:defRPr>
                      </a:lvl2pPr>
                      <a:lvl3pPr marL="1143000" indent="-228600" eaLnBrk="0" hangingPunct="0">
                        <a:spcBef>
                          <a:spcPct val="20000"/>
                        </a:spcBef>
                        <a:defRPr sz="2000">
                          <a:solidFill>
                            <a:srgbClr val="000000"/>
                          </a:solidFill>
                          <a:latin typeface="Arial" panose="020B0604020202020204" pitchFamily="34" charset="0"/>
                        </a:defRPr>
                      </a:lvl3pPr>
                      <a:lvl4pPr marL="1600200" indent="-228600" eaLnBrk="0" hangingPunct="0">
                        <a:spcBef>
                          <a:spcPct val="20000"/>
                        </a:spcBef>
                        <a:defRPr>
                          <a:solidFill>
                            <a:srgbClr val="000000"/>
                          </a:solidFill>
                          <a:latin typeface="Arial" panose="020B0604020202020204" pitchFamily="34" charset="0"/>
                        </a:defRPr>
                      </a:lvl4pPr>
                      <a:lvl5pPr marL="2057400" indent="-228600" eaLnBrk="0" hangingPunct="0">
                        <a:spcBef>
                          <a:spcPct val="20000"/>
                        </a:spcBef>
                        <a:defRPr>
                          <a:solidFill>
                            <a:srgbClr val="000000"/>
                          </a:solidFill>
                          <a:latin typeface="Arial" panose="020B0604020202020204" pitchFamily="34" charset="0"/>
                        </a:defRPr>
                      </a:lvl5pPr>
                      <a:lvl6pPr marL="2514600" indent="-228600" eaLnBrk="0" fontAlgn="base" hangingPunct="0">
                        <a:spcBef>
                          <a:spcPct val="20000"/>
                        </a:spcBef>
                        <a:spcAft>
                          <a:spcPct val="0"/>
                        </a:spcAft>
                        <a:defRPr>
                          <a:solidFill>
                            <a:srgbClr val="000000"/>
                          </a:solidFill>
                          <a:latin typeface="Arial" panose="020B0604020202020204" pitchFamily="34" charset="0"/>
                        </a:defRPr>
                      </a:lvl6pPr>
                      <a:lvl7pPr marL="2971800" indent="-228600" eaLnBrk="0" fontAlgn="base" hangingPunct="0">
                        <a:spcBef>
                          <a:spcPct val="20000"/>
                        </a:spcBef>
                        <a:spcAft>
                          <a:spcPct val="0"/>
                        </a:spcAft>
                        <a:defRPr>
                          <a:solidFill>
                            <a:srgbClr val="000000"/>
                          </a:solidFill>
                          <a:latin typeface="Arial" panose="020B0604020202020204" pitchFamily="34" charset="0"/>
                        </a:defRPr>
                      </a:lvl7pPr>
                      <a:lvl8pPr marL="3429000" indent="-228600" eaLnBrk="0" fontAlgn="base" hangingPunct="0">
                        <a:spcBef>
                          <a:spcPct val="20000"/>
                        </a:spcBef>
                        <a:spcAft>
                          <a:spcPct val="0"/>
                        </a:spcAft>
                        <a:defRPr>
                          <a:solidFill>
                            <a:srgbClr val="000000"/>
                          </a:solidFill>
                          <a:latin typeface="Arial" panose="020B0604020202020204" pitchFamily="34" charset="0"/>
                        </a:defRPr>
                      </a:lvl8pPr>
                      <a:lvl9pPr marL="3886200" indent="-228600" eaLnBrk="0" fontAlgn="base" hangingPunct="0">
                        <a:spcBef>
                          <a:spcPct val="20000"/>
                        </a:spcBef>
                        <a:spcAft>
                          <a:spcPct val="0"/>
                        </a:spcAft>
                        <a:defRPr>
                          <a:solidFill>
                            <a:srgbClr val="000000"/>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60</a:t>
                      </a:r>
                      <a:r>
                        <a:rPr kumimoji="0" lang="zh-CN" altLang="en-US" sz="1800" b="1" i="0" u="none" strike="noStrike" cap="none" normalizeH="0" baseline="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元</a:t>
                      </a:r>
                      <a:r>
                        <a:rPr kumimoji="0" lang="en-US" altLang="zh-CN" sz="1800" b="1" i="0" u="none" strike="noStrike" cap="none" normalizeH="0" baseline="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r>
                        <a:rPr kumimoji="0" lang="zh-CN" altLang="en-US" sz="1800" b="1" i="0" u="none" strike="noStrike" cap="none" normalizeH="0" baseline="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篇</a:t>
                      </a:r>
                    </a:p>
                  </a:txBody>
                  <a:tcPr marL="9525" marR="9525" marT="9525" marB="0" anchor="ctr" horzOverflow="overflow"/>
                </a:tc>
                <a:tc>
                  <a:txBody>
                    <a:bodyPr/>
                    <a:lstStyle>
                      <a:lvl1pPr eaLnBrk="0" hangingPunct="0">
                        <a:spcBef>
                          <a:spcPct val="20000"/>
                        </a:spcBef>
                        <a:defRPr sz="2800">
                          <a:solidFill>
                            <a:srgbClr val="000000"/>
                          </a:solidFill>
                          <a:latin typeface="Arial" panose="020B0604020202020204" pitchFamily="34" charset="0"/>
                        </a:defRPr>
                      </a:lvl1pPr>
                      <a:lvl2pPr marL="742950" indent="-285750" eaLnBrk="0" hangingPunct="0">
                        <a:spcBef>
                          <a:spcPct val="20000"/>
                        </a:spcBef>
                        <a:defRPr sz="2400">
                          <a:solidFill>
                            <a:srgbClr val="000000"/>
                          </a:solidFill>
                          <a:latin typeface="Arial" panose="020B0604020202020204" pitchFamily="34" charset="0"/>
                        </a:defRPr>
                      </a:lvl2pPr>
                      <a:lvl3pPr marL="1143000" indent="-228600" eaLnBrk="0" hangingPunct="0">
                        <a:spcBef>
                          <a:spcPct val="20000"/>
                        </a:spcBef>
                        <a:defRPr sz="2000">
                          <a:solidFill>
                            <a:srgbClr val="000000"/>
                          </a:solidFill>
                          <a:latin typeface="Arial" panose="020B0604020202020204" pitchFamily="34" charset="0"/>
                        </a:defRPr>
                      </a:lvl3pPr>
                      <a:lvl4pPr marL="1600200" indent="-228600" eaLnBrk="0" hangingPunct="0">
                        <a:spcBef>
                          <a:spcPct val="20000"/>
                        </a:spcBef>
                        <a:defRPr>
                          <a:solidFill>
                            <a:srgbClr val="000000"/>
                          </a:solidFill>
                          <a:latin typeface="Arial" panose="020B0604020202020204" pitchFamily="34" charset="0"/>
                        </a:defRPr>
                      </a:lvl4pPr>
                      <a:lvl5pPr marL="2057400" indent="-228600" eaLnBrk="0" hangingPunct="0">
                        <a:spcBef>
                          <a:spcPct val="20000"/>
                        </a:spcBef>
                        <a:defRPr>
                          <a:solidFill>
                            <a:srgbClr val="000000"/>
                          </a:solidFill>
                          <a:latin typeface="Arial" panose="020B0604020202020204" pitchFamily="34" charset="0"/>
                        </a:defRPr>
                      </a:lvl5pPr>
                      <a:lvl6pPr marL="2514600" indent="-228600" eaLnBrk="0" fontAlgn="base" hangingPunct="0">
                        <a:spcBef>
                          <a:spcPct val="20000"/>
                        </a:spcBef>
                        <a:spcAft>
                          <a:spcPct val="0"/>
                        </a:spcAft>
                        <a:defRPr>
                          <a:solidFill>
                            <a:srgbClr val="000000"/>
                          </a:solidFill>
                          <a:latin typeface="Arial" panose="020B0604020202020204" pitchFamily="34" charset="0"/>
                        </a:defRPr>
                      </a:lvl6pPr>
                      <a:lvl7pPr marL="2971800" indent="-228600" eaLnBrk="0" fontAlgn="base" hangingPunct="0">
                        <a:spcBef>
                          <a:spcPct val="20000"/>
                        </a:spcBef>
                        <a:spcAft>
                          <a:spcPct val="0"/>
                        </a:spcAft>
                        <a:defRPr>
                          <a:solidFill>
                            <a:srgbClr val="000000"/>
                          </a:solidFill>
                          <a:latin typeface="Arial" panose="020B0604020202020204" pitchFamily="34" charset="0"/>
                        </a:defRPr>
                      </a:lvl7pPr>
                      <a:lvl8pPr marL="3429000" indent="-228600" eaLnBrk="0" fontAlgn="base" hangingPunct="0">
                        <a:spcBef>
                          <a:spcPct val="20000"/>
                        </a:spcBef>
                        <a:spcAft>
                          <a:spcPct val="0"/>
                        </a:spcAft>
                        <a:defRPr>
                          <a:solidFill>
                            <a:srgbClr val="000000"/>
                          </a:solidFill>
                          <a:latin typeface="Arial" panose="020B0604020202020204" pitchFamily="34" charset="0"/>
                        </a:defRPr>
                      </a:lvl8pPr>
                      <a:lvl9pPr marL="3886200" indent="-228600" eaLnBrk="0" fontAlgn="base" hangingPunct="0">
                        <a:spcBef>
                          <a:spcPct val="20000"/>
                        </a:spcBef>
                        <a:spcAft>
                          <a:spcPct val="0"/>
                        </a:spcAft>
                        <a:defRPr>
                          <a:solidFill>
                            <a:srgbClr val="000000"/>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000000"/>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　</a:t>
                      </a:r>
                    </a:p>
                  </a:txBody>
                  <a:tcPr marL="9525" marR="9525" marT="9525" marB="0" anchor="ctr" horzOverflow="overflow"/>
                </a:tc>
                <a:tc vMerge="1">
                  <a:txBody>
                    <a:bodyPr/>
                    <a:lstStyle/>
                    <a:p>
                      <a:endParaRPr lang="zh-CN" altLang="en-US"/>
                    </a:p>
                  </a:txBody>
                  <a:tcPr/>
                </a:tc>
                <a:extLst>
                  <a:ext uri="{0D108BD9-81ED-4DB2-BD59-A6C34878D82A}">
                    <a16:rowId xmlns:a16="http://schemas.microsoft.com/office/drawing/2014/main" val="10002"/>
                  </a:ext>
                </a:extLst>
              </a:tr>
            </a:tbl>
          </a:graphicData>
        </a:graphic>
      </p:graphicFrame>
      <p:grpSp>
        <p:nvGrpSpPr>
          <p:cNvPr id="4" name="更多资源下载：https://www.58pic.com/u/61536760">
            <a:extLst>
              <a:ext uri="{FF2B5EF4-FFF2-40B4-BE49-F238E27FC236}">
                <a16:creationId xmlns:a16="http://schemas.microsoft.com/office/drawing/2014/main" id="{9C6514D2-335A-4E6B-845E-B1AABDB45C97}"/>
              </a:ext>
            </a:extLst>
          </p:cNvPr>
          <p:cNvGrpSpPr/>
          <p:nvPr/>
        </p:nvGrpSpPr>
        <p:grpSpPr>
          <a:xfrm>
            <a:off x="818448" y="376360"/>
            <a:ext cx="6555745" cy="736961"/>
            <a:chOff x="1679797" y="481007"/>
            <a:chExt cx="6555745" cy="736961"/>
          </a:xfrm>
        </p:grpSpPr>
        <p:sp>
          <p:nvSpPr>
            <p:cNvPr id="5" name="更多资源下载：https://www.58pic.com/u/61536760">
              <a:extLst>
                <a:ext uri="{FF2B5EF4-FFF2-40B4-BE49-F238E27FC236}">
                  <a16:creationId xmlns:a16="http://schemas.microsoft.com/office/drawing/2014/main" id="{43F7E361-3F7E-4015-88D8-56BF6D17270E}"/>
                </a:ext>
              </a:extLst>
            </p:cNvPr>
            <p:cNvSpPr txBox="1"/>
            <p:nvPr/>
          </p:nvSpPr>
          <p:spPr>
            <a:xfrm>
              <a:off x="1679797" y="481007"/>
              <a:ext cx="6555745" cy="584775"/>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3200" b="1" dirty="0">
                  <a:solidFill>
                    <a:schemeClr val="accent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精准营销优劣势分析及价格</a:t>
              </a:r>
            </a:p>
          </p:txBody>
        </p:sp>
        <p:sp>
          <p:nvSpPr>
            <p:cNvPr id="6" name="更多资源下载：https://www.58pic.com/u/61536760">
              <a:extLst>
                <a:ext uri="{FF2B5EF4-FFF2-40B4-BE49-F238E27FC236}">
                  <a16:creationId xmlns:a16="http://schemas.microsoft.com/office/drawing/2014/main" id="{3C8B7076-CF93-4CE1-8446-4284F4815C17}"/>
                </a:ext>
              </a:extLst>
            </p:cNvPr>
            <p:cNvSpPr txBox="1"/>
            <p:nvPr/>
          </p:nvSpPr>
          <p:spPr>
            <a:xfrm>
              <a:off x="1679798" y="951998"/>
              <a:ext cx="5572519" cy="265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50" b="0" i="0" u="none" strike="noStrike" kern="1200" cap="none" spc="0" normalizeH="0" baseline="0" noProof="0" dirty="0">
                  <a:ln>
                    <a:noFill/>
                  </a:ln>
                  <a:solidFill>
                    <a:schemeClr val="bg1">
                      <a:lumMod val="65000"/>
                    </a:schemeClr>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print the presentation and make it into a film to be used in a wider field</a:t>
              </a:r>
            </a:p>
          </p:txBody>
        </p:sp>
      </p:grpSp>
    </p:spTree>
    <p:extLst>
      <p:ext uri="{BB962C8B-B14F-4D97-AF65-F5344CB8AC3E}">
        <p14:creationId xmlns:p14="http://schemas.microsoft.com/office/powerpoint/2010/main" val="374833765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80675188-8AC1-4FBA-A82F-2E1169635AD7}"/>
              </a:ext>
            </a:extLst>
          </p:cNvPr>
          <p:cNvGrpSpPr/>
          <p:nvPr/>
        </p:nvGrpSpPr>
        <p:grpSpPr>
          <a:xfrm>
            <a:off x="1429354" y="1219199"/>
            <a:ext cx="6079495" cy="5384801"/>
            <a:chOff x="720530" y="591371"/>
            <a:chExt cx="6788320" cy="6012630"/>
          </a:xfrm>
        </p:grpSpPr>
        <p:grpSp>
          <p:nvGrpSpPr>
            <p:cNvPr id="21" name="组合 20">
              <a:extLst>
                <a:ext uri="{FF2B5EF4-FFF2-40B4-BE49-F238E27FC236}">
                  <a16:creationId xmlns:a16="http://schemas.microsoft.com/office/drawing/2014/main" id="{17E71D6B-3BD9-4DF9-A6E1-7BC1119CA408}"/>
                </a:ext>
              </a:extLst>
            </p:cNvPr>
            <p:cNvGrpSpPr/>
            <p:nvPr/>
          </p:nvGrpSpPr>
          <p:grpSpPr>
            <a:xfrm>
              <a:off x="720530" y="591371"/>
              <a:ext cx="6788320" cy="6012630"/>
              <a:chOff x="1039844" y="1288056"/>
              <a:chExt cx="5395442" cy="4778914"/>
            </a:xfrm>
          </p:grpSpPr>
          <p:grpSp>
            <p:nvGrpSpPr>
              <p:cNvPr id="6" name="íšḷïďe">
                <a:extLst>
                  <a:ext uri="{FF2B5EF4-FFF2-40B4-BE49-F238E27FC236}">
                    <a16:creationId xmlns:a16="http://schemas.microsoft.com/office/drawing/2014/main" id="{13B15CC7-B738-4190-942B-3707C3D05246}"/>
                  </a:ext>
                </a:extLst>
              </p:cNvPr>
              <p:cNvGrpSpPr/>
              <p:nvPr/>
            </p:nvGrpSpPr>
            <p:grpSpPr>
              <a:xfrm>
                <a:off x="1039844" y="1288056"/>
                <a:ext cx="5395442" cy="2510327"/>
                <a:chOff x="6168105" y="831144"/>
                <a:chExt cx="4693250" cy="2183620"/>
              </a:xfrm>
            </p:grpSpPr>
            <p:sp>
              <p:nvSpPr>
                <p:cNvPr id="7" name="îṡľiḑè">
                  <a:extLst>
                    <a:ext uri="{FF2B5EF4-FFF2-40B4-BE49-F238E27FC236}">
                      <a16:creationId xmlns:a16="http://schemas.microsoft.com/office/drawing/2014/main" id="{44A0958C-46F3-443C-9DC8-309F264DB475}"/>
                    </a:ext>
                  </a:extLst>
                </p:cNvPr>
                <p:cNvSpPr/>
                <p:nvPr/>
              </p:nvSpPr>
              <p:spPr>
                <a:xfrm>
                  <a:off x="8851825" y="831145"/>
                  <a:ext cx="2009530" cy="1600157"/>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 name="íṩ1îḋe">
                  <a:extLst>
                    <a:ext uri="{FF2B5EF4-FFF2-40B4-BE49-F238E27FC236}">
                      <a16:creationId xmlns:a16="http://schemas.microsoft.com/office/drawing/2014/main" id="{4A175646-9ADD-4213-B999-D97BF07AAD51}"/>
                    </a:ext>
                  </a:extLst>
                </p:cNvPr>
                <p:cNvSpPr/>
                <p:nvPr/>
              </p:nvSpPr>
              <p:spPr>
                <a:xfrm>
                  <a:off x="6168105" y="831144"/>
                  <a:ext cx="2009530" cy="1600157"/>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9" name="iṥļîde">
                  <a:extLst>
                    <a:ext uri="{FF2B5EF4-FFF2-40B4-BE49-F238E27FC236}">
                      <a16:creationId xmlns:a16="http://schemas.microsoft.com/office/drawing/2014/main" id="{247E6186-FDFD-43C8-9F3B-62CF724E0DC8}"/>
                    </a:ext>
                  </a:extLst>
                </p:cNvPr>
                <p:cNvSpPr/>
                <p:nvPr/>
              </p:nvSpPr>
              <p:spPr>
                <a:xfrm rot="5400000" flipV="1">
                  <a:off x="7934238" y="1648285"/>
                  <a:ext cx="1167286" cy="1565671"/>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0" name="i$liďê">
                  <a:extLst>
                    <a:ext uri="{FF2B5EF4-FFF2-40B4-BE49-F238E27FC236}">
                      <a16:creationId xmlns:a16="http://schemas.microsoft.com/office/drawing/2014/main" id="{0F898D58-ECDD-4D91-84BC-BF3F9A779457}"/>
                    </a:ext>
                  </a:extLst>
                </p:cNvPr>
                <p:cNvSpPr txBox="1"/>
                <p:nvPr/>
              </p:nvSpPr>
              <p:spPr>
                <a:xfrm>
                  <a:off x="8101165" y="2261136"/>
                  <a:ext cx="842795" cy="213838"/>
                </a:xfrm>
                <a:prstGeom prst="rect">
                  <a:avLst/>
                </a:prstGeom>
                <a:noFill/>
              </p:spPr>
              <p:txBody>
                <a:bodyPr wrap="square" rtlCol="0">
                  <a:spAutoFit/>
                </a:bodyPr>
                <a:lstStyle/>
                <a:p>
                  <a:pPr algn="ctr"/>
                  <a:r>
                    <a:rPr lang="en-US" altLang="zh-CN" sz="1200" b="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Step 1</a:t>
                  </a:r>
                  <a:r>
                    <a:rPr lang="en-US" altLang="zh-CN" sz="1200"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 </a:t>
                  </a:r>
                  <a:endParaRPr lang="zh-CN" altLang="en-US" sz="1200"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2" name="išlïḍè">
                  <a:extLst>
                    <a:ext uri="{FF2B5EF4-FFF2-40B4-BE49-F238E27FC236}">
                      <a16:creationId xmlns:a16="http://schemas.microsoft.com/office/drawing/2014/main" id="{501C1971-D7D2-4D73-A06F-5BF0FDDF445A}"/>
                    </a:ext>
                  </a:extLst>
                </p:cNvPr>
                <p:cNvSpPr txBox="1"/>
                <p:nvPr/>
              </p:nvSpPr>
              <p:spPr>
                <a:xfrm>
                  <a:off x="6323986" y="1049451"/>
                  <a:ext cx="1663701" cy="307456"/>
                </a:xfrm>
                <a:prstGeom prst="rect">
                  <a:avLst/>
                </a:prstGeom>
                <a:noFill/>
              </p:spPr>
              <p:txBody>
                <a:bodyPr wrap="square" rtlCol="0">
                  <a:noAutofit/>
                </a:bodyPr>
                <a:lstStyle>
                  <a:defPPr>
                    <a:defRPr lang="zh-CN"/>
                  </a:defPPr>
                  <a:lvl1pPr>
                    <a:lnSpc>
                      <a:spcPct val="130000"/>
                    </a:lnSpc>
                    <a:defRPr kumimoji="1" sz="2400" b="1"/>
                  </a:lvl1pPr>
                </a:lstStyle>
                <a:p>
                  <a:r>
                    <a:rPr lang="en-US" altLang="zh-CN" sz="18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01.</a:t>
                  </a:r>
                  <a:r>
                    <a:rPr lang="zh-CN" altLang="en-US" sz="18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售后结算</a:t>
                  </a:r>
                </a:p>
              </p:txBody>
            </p:sp>
          </p:grpSp>
          <p:grpSp>
            <p:nvGrpSpPr>
              <p:cNvPr id="13" name="ïS1íďe">
                <a:extLst>
                  <a:ext uri="{FF2B5EF4-FFF2-40B4-BE49-F238E27FC236}">
                    <a16:creationId xmlns:a16="http://schemas.microsoft.com/office/drawing/2014/main" id="{187C8718-EBC6-412E-97C5-01812740F3F1}"/>
                  </a:ext>
                </a:extLst>
              </p:cNvPr>
              <p:cNvGrpSpPr/>
              <p:nvPr/>
            </p:nvGrpSpPr>
            <p:grpSpPr>
              <a:xfrm>
                <a:off x="1041009" y="3717784"/>
                <a:ext cx="5392616" cy="2349186"/>
                <a:chOff x="6177423" y="2165319"/>
                <a:chExt cx="4690792" cy="2043451"/>
              </a:xfrm>
            </p:grpSpPr>
            <p:sp>
              <p:nvSpPr>
                <p:cNvPr id="14" name="íṧ1ïḑê">
                  <a:extLst>
                    <a:ext uri="{FF2B5EF4-FFF2-40B4-BE49-F238E27FC236}">
                      <a16:creationId xmlns:a16="http://schemas.microsoft.com/office/drawing/2014/main" id="{8E881E6A-ED76-4490-B094-8586BD0CD558}"/>
                    </a:ext>
                  </a:extLst>
                </p:cNvPr>
                <p:cNvSpPr/>
                <p:nvPr/>
              </p:nvSpPr>
              <p:spPr>
                <a:xfrm>
                  <a:off x="8858685" y="2165319"/>
                  <a:ext cx="2009530" cy="1467529"/>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îšḷîďé">
                  <a:extLst>
                    <a:ext uri="{FF2B5EF4-FFF2-40B4-BE49-F238E27FC236}">
                      <a16:creationId xmlns:a16="http://schemas.microsoft.com/office/drawing/2014/main" id="{C42FFBE0-C23E-4471-9613-BAA4AC403E2C}"/>
                    </a:ext>
                  </a:extLst>
                </p:cNvPr>
                <p:cNvSpPr/>
                <p:nvPr/>
              </p:nvSpPr>
              <p:spPr>
                <a:xfrm>
                  <a:off x="6177423" y="2165319"/>
                  <a:ext cx="2009530" cy="1467529"/>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6" name="îṩļîḑé">
                  <a:extLst>
                    <a:ext uri="{FF2B5EF4-FFF2-40B4-BE49-F238E27FC236}">
                      <a16:creationId xmlns:a16="http://schemas.microsoft.com/office/drawing/2014/main" id="{EBC71F21-2954-41D5-81FE-F2E9952751E5}"/>
                    </a:ext>
                  </a:extLst>
                </p:cNvPr>
                <p:cNvSpPr/>
                <p:nvPr/>
              </p:nvSpPr>
              <p:spPr>
                <a:xfrm rot="5400000" flipV="1">
                  <a:off x="7941098" y="2842291"/>
                  <a:ext cx="1167286" cy="1565671"/>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7" name="iṧ1îḑè">
                  <a:extLst>
                    <a:ext uri="{FF2B5EF4-FFF2-40B4-BE49-F238E27FC236}">
                      <a16:creationId xmlns:a16="http://schemas.microsoft.com/office/drawing/2014/main" id="{4500DB39-6571-4F72-B351-17D8377D2ADD}"/>
                    </a:ext>
                  </a:extLst>
                </p:cNvPr>
                <p:cNvSpPr txBox="1"/>
                <p:nvPr/>
              </p:nvSpPr>
              <p:spPr>
                <a:xfrm>
                  <a:off x="8108025" y="3462682"/>
                  <a:ext cx="933039" cy="237598"/>
                </a:xfrm>
                <a:prstGeom prst="rect">
                  <a:avLst/>
                </a:prstGeom>
                <a:noFill/>
              </p:spPr>
              <p:txBody>
                <a:bodyPr wrap="square" rtlCol="0">
                  <a:spAutoFit/>
                </a:bodyPr>
                <a:lstStyle/>
                <a:p>
                  <a:pPr algn="ctr"/>
                  <a:r>
                    <a:rPr lang="en-US" altLang="zh-CN" sz="1200" b="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Step</a:t>
                  </a:r>
                  <a:r>
                    <a:rPr lang="en-US" altLang="zh-CN" sz="1400" b="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 2</a:t>
                  </a:r>
                  <a:r>
                    <a:rPr lang="en-US" altLang="zh-CN" sz="1400"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 </a:t>
                  </a:r>
                  <a:endParaRPr lang="zh-CN" altLang="en-US" sz="1400"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9" name="iṣľiḓe">
                  <a:extLst>
                    <a:ext uri="{FF2B5EF4-FFF2-40B4-BE49-F238E27FC236}">
                      <a16:creationId xmlns:a16="http://schemas.microsoft.com/office/drawing/2014/main" id="{5B289C2A-A3B9-41EF-9543-BEB269D0282A}"/>
                    </a:ext>
                  </a:extLst>
                </p:cNvPr>
                <p:cNvSpPr txBox="1"/>
                <p:nvPr/>
              </p:nvSpPr>
              <p:spPr>
                <a:xfrm>
                  <a:off x="6331063" y="2314206"/>
                  <a:ext cx="1680528" cy="307456"/>
                </a:xfrm>
                <a:prstGeom prst="rect">
                  <a:avLst/>
                </a:prstGeom>
                <a:noFill/>
              </p:spPr>
              <p:txBody>
                <a:bodyPr wrap="square" rtlCol="0">
                  <a:noAutofit/>
                </a:bodyPr>
                <a:lstStyle/>
                <a:p>
                  <a:pPr>
                    <a:lnSpc>
                      <a:spcPct val="130000"/>
                    </a:lnSpc>
                  </a:pPr>
                  <a:r>
                    <a:rPr kumimoji="1" lang="en-US" altLang="zh-CN" b="1"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02.</a:t>
                  </a:r>
                  <a:r>
                    <a:rPr kumimoji="1" lang="zh-CN" altLang="en-US" b="1"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售前预存</a:t>
                  </a:r>
                </a:p>
              </p:txBody>
            </p:sp>
          </p:grpSp>
        </p:grpSp>
        <p:sp>
          <p:nvSpPr>
            <p:cNvPr id="20" name="内容占位符 2">
              <a:extLst>
                <a:ext uri="{FF2B5EF4-FFF2-40B4-BE49-F238E27FC236}">
                  <a16:creationId xmlns:a16="http://schemas.microsoft.com/office/drawing/2014/main" id="{47945D47-B04C-478E-9CAE-973EBC4F7A4A}"/>
                </a:ext>
              </a:extLst>
            </p:cNvPr>
            <p:cNvSpPr txBox="1">
              <a:spLocks/>
            </p:cNvSpPr>
            <p:nvPr/>
          </p:nvSpPr>
          <p:spPr>
            <a:xfrm>
              <a:off x="891416" y="1549684"/>
              <a:ext cx="2264589" cy="2020808"/>
            </a:xfrm>
            <a:prstGeom prst="rect">
              <a:avLst/>
            </a:prstGeom>
          </p:spPr>
          <p:txBody>
            <a:bodyPr>
              <a:normAutofit/>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合作时：预存款根据客户的销售难度种类，收取不同的预存款</a:t>
              </a:r>
              <a:endParaRPr lang="en-US" altLang="zh-CN"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2" name="内容占位符 2">
              <a:extLst>
                <a:ext uri="{FF2B5EF4-FFF2-40B4-BE49-F238E27FC236}">
                  <a16:creationId xmlns:a16="http://schemas.microsoft.com/office/drawing/2014/main" id="{95F981F6-E0E3-4328-909E-37A711034776}"/>
                </a:ext>
              </a:extLst>
            </p:cNvPr>
            <p:cNvSpPr txBox="1">
              <a:spLocks/>
            </p:cNvSpPr>
            <p:nvPr/>
          </p:nvSpPr>
          <p:spPr>
            <a:xfrm>
              <a:off x="4870996" y="1083668"/>
              <a:ext cx="2264589" cy="2020808"/>
            </a:xfrm>
            <a:prstGeom prst="rect">
              <a:avLst/>
            </a:prstGeom>
          </p:spPr>
          <p:txBody>
            <a:bodyPr>
              <a:normAutofit/>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预存款分为</a:t>
              </a:r>
              <a:r>
                <a:rPr lang="en-US" altLang="zh-CN"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5</a:t>
              </a:r>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万，</a:t>
              </a:r>
              <a:r>
                <a:rPr lang="en-US" altLang="zh-CN"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10</a:t>
              </a:r>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万，</a:t>
              </a:r>
              <a:r>
                <a:rPr lang="en-US" altLang="zh-CN"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20</a:t>
              </a:r>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万，销售分成比例不低于</a:t>
              </a:r>
              <a:r>
                <a:rPr lang="en-US" altLang="zh-CN"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20%</a:t>
              </a:r>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，不承诺年销售额度。</a:t>
              </a:r>
              <a:endParaRPr lang="en-US" altLang="zh-CN"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3" name="文本占位符 1">
              <a:extLst>
                <a:ext uri="{FF2B5EF4-FFF2-40B4-BE49-F238E27FC236}">
                  <a16:creationId xmlns:a16="http://schemas.microsoft.com/office/drawing/2014/main" id="{F5CA9BD4-0DD2-4470-8014-05E9E09D491A}"/>
                </a:ext>
              </a:extLst>
            </p:cNvPr>
            <p:cNvSpPr txBox="1">
              <a:spLocks/>
            </p:cNvSpPr>
            <p:nvPr/>
          </p:nvSpPr>
          <p:spPr>
            <a:xfrm>
              <a:off x="930522" y="4452702"/>
              <a:ext cx="2583898" cy="1072158"/>
            </a:xfrm>
            <a:prstGeom prst="rect">
              <a:avLst/>
            </a:prstGeom>
          </p:spPr>
          <p:txBody>
            <a:bodyPr>
              <a:normAutofit/>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合作时：预存款根据客户的销售难度种类，收取不同的预存款</a:t>
              </a:r>
            </a:p>
          </p:txBody>
        </p:sp>
        <p:sp>
          <p:nvSpPr>
            <p:cNvPr id="24" name="内容占位符 2">
              <a:extLst>
                <a:ext uri="{FF2B5EF4-FFF2-40B4-BE49-F238E27FC236}">
                  <a16:creationId xmlns:a16="http://schemas.microsoft.com/office/drawing/2014/main" id="{685D4241-9ECA-4937-A9D1-F03E81DAE87B}"/>
                </a:ext>
              </a:extLst>
            </p:cNvPr>
            <p:cNvSpPr txBox="1">
              <a:spLocks/>
            </p:cNvSpPr>
            <p:nvPr/>
          </p:nvSpPr>
          <p:spPr>
            <a:xfrm>
              <a:off x="4870996" y="3761140"/>
              <a:ext cx="2457038" cy="2020808"/>
            </a:xfrm>
            <a:prstGeom prst="rect">
              <a:avLst/>
            </a:prstGeom>
          </p:spPr>
          <p:txBody>
            <a:bodyPr>
              <a:noAutofit/>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预存款分为</a:t>
              </a:r>
              <a:r>
                <a:rPr lang="en-US" altLang="zh-CN"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5</a:t>
              </a:r>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万，</a:t>
              </a:r>
              <a:r>
                <a:rPr lang="en-US" altLang="zh-CN"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10</a:t>
              </a:r>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万，</a:t>
              </a:r>
              <a:r>
                <a:rPr lang="en-US" altLang="zh-CN"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20</a:t>
              </a:r>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万，前三个月不收服务费，从第四个月开始收取服务费，服务费金额为</a:t>
              </a:r>
              <a:r>
                <a:rPr lang="en-US" altLang="zh-CN"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3</a:t>
              </a:r>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万元</a:t>
              </a:r>
              <a:r>
                <a:rPr lang="en-US" altLang="zh-CN"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月，销售分成比例不低于</a:t>
              </a:r>
              <a:r>
                <a:rPr lang="en-US" altLang="zh-CN"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8%</a:t>
              </a:r>
              <a:r>
                <a:rPr lang="zh-CN" altLang="en-US"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，承诺年销售额度。</a:t>
              </a:r>
              <a:endParaRPr lang="en-US" altLang="zh-CN"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11" name="组合 10">
            <a:extLst>
              <a:ext uri="{FF2B5EF4-FFF2-40B4-BE49-F238E27FC236}">
                <a16:creationId xmlns:a16="http://schemas.microsoft.com/office/drawing/2014/main" id="{1F93C62A-9888-4894-9D0F-63E72A757EFA}"/>
              </a:ext>
            </a:extLst>
          </p:cNvPr>
          <p:cNvGrpSpPr/>
          <p:nvPr/>
        </p:nvGrpSpPr>
        <p:grpSpPr>
          <a:xfrm>
            <a:off x="8007865" y="1818412"/>
            <a:ext cx="3212586" cy="3902698"/>
            <a:chOff x="7326118" y="990215"/>
            <a:chExt cx="4576079" cy="5559092"/>
          </a:xfrm>
        </p:grpSpPr>
        <p:pic>
          <p:nvPicPr>
            <p:cNvPr id="3" name="图片 2">
              <a:extLst>
                <a:ext uri="{FF2B5EF4-FFF2-40B4-BE49-F238E27FC236}">
                  <a16:creationId xmlns:a16="http://schemas.microsoft.com/office/drawing/2014/main" id="{587876D5-688B-41A6-AFD1-4D09F2D3C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9563" y="990215"/>
              <a:ext cx="3742634" cy="5559092"/>
            </a:xfrm>
            <a:prstGeom prst="rect">
              <a:avLst/>
            </a:prstGeom>
          </p:spPr>
        </p:pic>
        <p:pic>
          <p:nvPicPr>
            <p:cNvPr id="5" name="图片 4">
              <a:extLst>
                <a:ext uri="{FF2B5EF4-FFF2-40B4-BE49-F238E27FC236}">
                  <a16:creationId xmlns:a16="http://schemas.microsoft.com/office/drawing/2014/main" id="{F87FC242-A979-4269-997D-2119B4EDA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118" y="2713188"/>
              <a:ext cx="2704762" cy="3669841"/>
            </a:xfrm>
            <a:prstGeom prst="rect">
              <a:avLst/>
            </a:prstGeom>
          </p:spPr>
        </p:pic>
      </p:grpSp>
      <p:grpSp>
        <p:nvGrpSpPr>
          <p:cNvPr id="26" name="更多资源下载：https://www.58pic.com/u/61536760">
            <a:extLst>
              <a:ext uri="{FF2B5EF4-FFF2-40B4-BE49-F238E27FC236}">
                <a16:creationId xmlns:a16="http://schemas.microsoft.com/office/drawing/2014/main" id="{ADCCE9BE-872B-40E6-8BAE-4CD46FDC13D2}"/>
              </a:ext>
            </a:extLst>
          </p:cNvPr>
          <p:cNvGrpSpPr/>
          <p:nvPr/>
        </p:nvGrpSpPr>
        <p:grpSpPr>
          <a:xfrm>
            <a:off x="818448" y="376360"/>
            <a:ext cx="6555745" cy="736961"/>
            <a:chOff x="1679797" y="481007"/>
            <a:chExt cx="6555745" cy="736961"/>
          </a:xfrm>
        </p:grpSpPr>
        <p:sp>
          <p:nvSpPr>
            <p:cNvPr id="27" name="更多资源下载：https://www.58pic.com/u/61536760">
              <a:extLst>
                <a:ext uri="{FF2B5EF4-FFF2-40B4-BE49-F238E27FC236}">
                  <a16:creationId xmlns:a16="http://schemas.microsoft.com/office/drawing/2014/main" id="{A7E9E8F2-D3A8-4313-BC38-10BECA26E33C}"/>
                </a:ext>
              </a:extLst>
            </p:cNvPr>
            <p:cNvSpPr txBox="1"/>
            <p:nvPr/>
          </p:nvSpPr>
          <p:spPr>
            <a:xfrm>
              <a:off x="1679797" y="481007"/>
              <a:ext cx="6555745" cy="584775"/>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3200" b="1" dirty="0">
                  <a:solidFill>
                    <a:schemeClr val="accent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精准营销优劣势分析及价格</a:t>
              </a:r>
            </a:p>
          </p:txBody>
        </p:sp>
        <p:sp>
          <p:nvSpPr>
            <p:cNvPr id="28" name="更多资源下载：https://www.58pic.com/u/61536760">
              <a:extLst>
                <a:ext uri="{FF2B5EF4-FFF2-40B4-BE49-F238E27FC236}">
                  <a16:creationId xmlns:a16="http://schemas.microsoft.com/office/drawing/2014/main" id="{8C9294F9-0FBE-48D7-B840-BB19F5CF2668}"/>
                </a:ext>
              </a:extLst>
            </p:cNvPr>
            <p:cNvSpPr txBox="1"/>
            <p:nvPr/>
          </p:nvSpPr>
          <p:spPr>
            <a:xfrm>
              <a:off x="1679798" y="951998"/>
              <a:ext cx="5572519" cy="265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50" b="0" i="0" u="none" strike="noStrike" kern="1200" cap="none" spc="0" normalizeH="0" baseline="0" noProof="0" dirty="0">
                  <a:ln>
                    <a:noFill/>
                  </a:ln>
                  <a:solidFill>
                    <a:schemeClr val="bg1">
                      <a:lumMod val="65000"/>
                    </a:schemeClr>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print the presentation and make it into a film to be used in a wider field</a:t>
              </a:r>
            </a:p>
          </p:txBody>
        </p:sp>
      </p:grpSp>
      <p:sp>
        <p:nvSpPr>
          <p:cNvPr id="29" name="圆: 空心 28">
            <a:extLst>
              <a:ext uri="{FF2B5EF4-FFF2-40B4-BE49-F238E27FC236}">
                <a16:creationId xmlns:a16="http://schemas.microsoft.com/office/drawing/2014/main" id="{AF614411-D27C-4DD2-BC06-4D9D7AE29BC3}"/>
              </a:ext>
            </a:extLst>
          </p:cNvPr>
          <p:cNvSpPr/>
          <p:nvPr/>
        </p:nvSpPr>
        <p:spPr>
          <a:xfrm rot="4109409">
            <a:off x="7919436" y="5536505"/>
            <a:ext cx="793105" cy="793105"/>
          </a:xfrm>
          <a:prstGeom prst="donut">
            <a:avLst>
              <a:gd name="adj" fmla="val 23559"/>
            </a:avLst>
          </a:prstGeom>
          <a:gradFill flip="none" rotWithShape="1">
            <a:gsLst>
              <a:gs pos="0">
                <a:schemeClr val="accent2"/>
              </a:gs>
              <a:gs pos="32000">
                <a:schemeClr val="accent2">
                  <a:lumMod val="40000"/>
                  <a:lumOff val="60000"/>
                </a:schemeClr>
              </a:gs>
              <a:gs pos="75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0" name="圆: 空心 29">
            <a:extLst>
              <a:ext uri="{FF2B5EF4-FFF2-40B4-BE49-F238E27FC236}">
                <a16:creationId xmlns:a16="http://schemas.microsoft.com/office/drawing/2014/main" id="{2100BFD6-013D-45D0-A639-1A9E56CE7C94}"/>
              </a:ext>
            </a:extLst>
          </p:cNvPr>
          <p:cNvSpPr/>
          <p:nvPr/>
        </p:nvSpPr>
        <p:spPr>
          <a:xfrm rot="11159312">
            <a:off x="10034047" y="1683806"/>
            <a:ext cx="479702" cy="479702"/>
          </a:xfrm>
          <a:prstGeom prst="donut">
            <a:avLst>
              <a:gd name="adj" fmla="val 23559"/>
            </a:avLst>
          </a:prstGeom>
          <a:gradFill flip="none" rotWithShape="1">
            <a:gsLst>
              <a:gs pos="0">
                <a:schemeClr val="accent2"/>
              </a:gs>
              <a:gs pos="32000">
                <a:schemeClr val="accent2">
                  <a:lumMod val="40000"/>
                  <a:lumOff val="60000"/>
                </a:schemeClr>
              </a:gs>
              <a:gs pos="75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Tree>
    <p:extLst>
      <p:ext uri="{BB962C8B-B14F-4D97-AF65-F5344CB8AC3E}">
        <p14:creationId xmlns:p14="http://schemas.microsoft.com/office/powerpoint/2010/main" val="348074439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down)">
                                      <p:cBhvr>
                                        <p:cTn id="15" dur="500"/>
                                        <p:tgtEl>
                                          <p:spTgt spid="29"/>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95C319F6-4AF1-46C4-96B1-11D13C9E1C7E}"/>
              </a:ext>
            </a:extLst>
          </p:cNvPr>
          <p:cNvSpPr/>
          <p:nvPr/>
        </p:nvSpPr>
        <p:spPr>
          <a:xfrm>
            <a:off x="2533650" y="628650"/>
            <a:ext cx="8588100" cy="5810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6" name="矩形 65"/>
          <p:cNvSpPr/>
          <p:nvPr/>
        </p:nvSpPr>
        <p:spPr>
          <a:xfrm>
            <a:off x="1" y="0"/>
            <a:ext cx="3246967" cy="6858000"/>
          </a:xfrm>
          <a:prstGeom prst="rect">
            <a:avLst/>
          </a:prstGeom>
          <a:gradFill>
            <a:gsLst>
              <a:gs pos="74000">
                <a:schemeClr val="accent3">
                  <a:lumMod val="45000"/>
                  <a:lumOff val="55000"/>
                </a:schemeClr>
              </a:gs>
              <a:gs pos="83000">
                <a:schemeClr val="accent3">
                  <a:lumMod val="45000"/>
                  <a:lumOff val="55000"/>
                </a:schemeClr>
              </a:gs>
              <a:gs pos="100000">
                <a:schemeClr val="accent3">
                  <a:lumMod val="30000"/>
                  <a:lumOff val="7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a:defRPr/>
            </a:pPr>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2" name="组合 66"/>
          <p:cNvGrpSpPr>
            <a:grpSpLocks/>
          </p:cNvGrpSpPr>
          <p:nvPr/>
        </p:nvGrpSpPr>
        <p:grpSpPr bwMode="auto">
          <a:xfrm>
            <a:off x="1070250" y="891118"/>
            <a:ext cx="1609450" cy="2191613"/>
            <a:chOff x="734369" y="1342594"/>
            <a:chExt cx="1206728" cy="1643867"/>
          </a:xfrm>
        </p:grpSpPr>
        <p:sp>
          <p:nvSpPr>
            <p:cNvPr id="68" name="TextBox 67"/>
            <p:cNvSpPr txBox="1"/>
            <p:nvPr/>
          </p:nvSpPr>
          <p:spPr>
            <a:xfrm>
              <a:off x="734369" y="1342594"/>
              <a:ext cx="984544" cy="1634546"/>
            </a:xfrm>
            <a:prstGeom prst="rect">
              <a:avLst/>
            </a:prstGeom>
            <a:noFill/>
          </p:spPr>
          <p:txBody>
            <a:bodyPr vert="eaVert" wrap="none">
              <a:spAutoFit/>
            </a:bodyPr>
            <a:lstStyle/>
            <a:p>
              <a:pPr>
                <a:defRPr/>
              </a:pPr>
              <a:r>
                <a:rPr lang="zh-CN" altLang="en-US" sz="7333" spc="799"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目录</a:t>
              </a:r>
            </a:p>
          </p:txBody>
        </p:sp>
        <p:sp>
          <p:nvSpPr>
            <p:cNvPr id="69" name="TextBox 68"/>
            <p:cNvSpPr txBox="1"/>
            <p:nvPr/>
          </p:nvSpPr>
          <p:spPr>
            <a:xfrm>
              <a:off x="1525722" y="1893509"/>
              <a:ext cx="415375" cy="1092952"/>
            </a:xfrm>
            <a:prstGeom prst="rect">
              <a:avLst/>
            </a:prstGeom>
            <a:noFill/>
          </p:spPr>
          <p:txBody>
            <a:bodyPr vert="eaVert" wrap="none">
              <a:spAutoFit/>
            </a:bodyPr>
            <a:lstStyle/>
            <a:p>
              <a:pPr>
                <a:defRPr/>
              </a:pPr>
              <a:r>
                <a:rPr lang="en-US" altLang="zh-CN" sz="2400" spc="-200" dirty="0">
                  <a:solidFill>
                    <a:schemeClr val="bg1"/>
                  </a:solidFill>
                  <a:latin typeface="思源黑体 CN Normal" panose="020B0400000000000000" pitchFamily="34" charset="-122"/>
                  <a:ea typeface="思源黑体 CN Normal" panose="020B0400000000000000" pitchFamily="34" charset="-122"/>
                  <a:cs typeface="Arial" pitchFamily="34" charset="0"/>
                  <a:sym typeface="思源黑体 CN Normal" panose="020B0400000000000000" pitchFamily="34" charset="-122"/>
                </a:rPr>
                <a:t>CONTENTS</a:t>
              </a:r>
              <a:endParaRPr lang="zh-CN" altLang="en-US" sz="2400" spc="-200" dirty="0">
                <a:solidFill>
                  <a:schemeClr val="bg1"/>
                </a:solidFill>
                <a:latin typeface="思源黑体 CN Normal" panose="020B0400000000000000" pitchFamily="34" charset="-122"/>
                <a:ea typeface="思源黑体 CN Normal" panose="020B0400000000000000" pitchFamily="34" charset="-122"/>
                <a:cs typeface="Arial" pitchFamily="34" charset="0"/>
                <a:sym typeface="思源黑体 CN Normal" panose="020B0400000000000000" pitchFamily="34" charset="-122"/>
              </a:endParaRPr>
            </a:p>
          </p:txBody>
        </p:sp>
      </p:grpSp>
      <p:sp>
        <p:nvSpPr>
          <p:cNvPr id="71" name="TextBox 70"/>
          <p:cNvSpPr txBox="1"/>
          <p:nvPr/>
        </p:nvSpPr>
        <p:spPr>
          <a:xfrm>
            <a:off x="5903385" y="1009651"/>
            <a:ext cx="5218365" cy="50276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zh-CN" altLang="en-US" sz="2667"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公司介绍</a:t>
            </a:r>
            <a:endParaRPr lang="en-US" altLang="zh-CN" sz="2667"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3" name="五边形 72"/>
          <p:cNvSpPr/>
          <p:nvPr/>
        </p:nvSpPr>
        <p:spPr>
          <a:xfrm>
            <a:off x="4559300" y="1022351"/>
            <a:ext cx="1060451" cy="543983"/>
          </a:xfrm>
          <a:prstGeom prst="homePlate">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4" name="TextBox 73"/>
          <p:cNvSpPr txBox="1">
            <a:spLocks noChangeArrowheads="1"/>
          </p:cNvSpPr>
          <p:nvPr/>
        </p:nvSpPr>
        <p:spPr bwMode="auto">
          <a:xfrm>
            <a:off x="4656667" y="977900"/>
            <a:ext cx="710451" cy="6667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3733" b="0">
                <a:solidFill>
                  <a:schemeClr val="bg1"/>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思源黑体 CN Normal" panose="020B0400000000000000" pitchFamily="34" charset="-122"/>
              </a:rPr>
              <a:t>01</a:t>
            </a:r>
            <a:endParaRPr lang="zh-CN" altLang="en-US" sz="3733" b="0">
              <a:solidFill>
                <a:schemeClr val="bg1"/>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思源黑体 CN Normal" panose="020B0400000000000000" pitchFamily="34" charset="-122"/>
            </a:endParaRPr>
          </a:p>
        </p:txBody>
      </p:sp>
      <p:sp>
        <p:nvSpPr>
          <p:cNvPr id="123" name="TextBox 122"/>
          <p:cNvSpPr txBox="1"/>
          <p:nvPr/>
        </p:nvSpPr>
        <p:spPr>
          <a:xfrm>
            <a:off x="5903385" y="2082801"/>
            <a:ext cx="4707465" cy="50276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zh-CN" altLang="en-US" sz="2667"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什么是精准营销</a:t>
            </a:r>
          </a:p>
        </p:txBody>
      </p:sp>
      <p:sp>
        <p:nvSpPr>
          <p:cNvPr id="124" name="五边形 123"/>
          <p:cNvSpPr/>
          <p:nvPr/>
        </p:nvSpPr>
        <p:spPr>
          <a:xfrm>
            <a:off x="4559300" y="2097617"/>
            <a:ext cx="1060451" cy="541867"/>
          </a:xfrm>
          <a:prstGeom prst="homePlate">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25" name="TextBox 124"/>
          <p:cNvSpPr txBox="1">
            <a:spLocks noChangeArrowheads="1"/>
          </p:cNvSpPr>
          <p:nvPr/>
        </p:nvSpPr>
        <p:spPr bwMode="auto">
          <a:xfrm>
            <a:off x="4656667" y="2051051"/>
            <a:ext cx="710451" cy="6667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3733" b="0">
                <a:solidFill>
                  <a:schemeClr val="bg1"/>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思源黑体 CN Normal" panose="020B0400000000000000" pitchFamily="34" charset="-122"/>
              </a:rPr>
              <a:t>02</a:t>
            </a:r>
            <a:endParaRPr lang="zh-CN" altLang="en-US" sz="3733" b="0">
              <a:solidFill>
                <a:schemeClr val="bg1"/>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思源黑体 CN Normal" panose="020B0400000000000000" pitchFamily="34" charset="-122"/>
            </a:endParaRPr>
          </a:p>
        </p:txBody>
      </p:sp>
      <p:sp>
        <p:nvSpPr>
          <p:cNvPr id="128" name="TextBox 127"/>
          <p:cNvSpPr txBox="1"/>
          <p:nvPr/>
        </p:nvSpPr>
        <p:spPr>
          <a:xfrm>
            <a:off x="5903384" y="3155951"/>
            <a:ext cx="5757169" cy="50276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zh-CN" altLang="en-US" sz="2667"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精准营销优劣势分析及价格</a:t>
            </a:r>
          </a:p>
        </p:txBody>
      </p:sp>
      <p:sp>
        <p:nvSpPr>
          <p:cNvPr id="129" name="五边形 128"/>
          <p:cNvSpPr/>
          <p:nvPr/>
        </p:nvSpPr>
        <p:spPr>
          <a:xfrm>
            <a:off x="4559300" y="3170767"/>
            <a:ext cx="1060451" cy="541867"/>
          </a:xfrm>
          <a:prstGeom prst="homePlate">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0" name="TextBox 129"/>
          <p:cNvSpPr txBox="1">
            <a:spLocks noChangeArrowheads="1"/>
          </p:cNvSpPr>
          <p:nvPr/>
        </p:nvSpPr>
        <p:spPr bwMode="auto">
          <a:xfrm>
            <a:off x="4656667" y="3126317"/>
            <a:ext cx="710451" cy="6667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3733" b="0">
                <a:solidFill>
                  <a:schemeClr val="bg1"/>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思源黑体 CN Normal" panose="020B0400000000000000" pitchFamily="34" charset="-122"/>
              </a:rPr>
              <a:t>03</a:t>
            </a:r>
            <a:endParaRPr lang="zh-CN" altLang="en-US" sz="3733" b="0">
              <a:solidFill>
                <a:schemeClr val="bg1"/>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思源黑体 CN Normal" panose="020B0400000000000000" pitchFamily="34" charset="-122"/>
            </a:endParaRPr>
          </a:p>
        </p:txBody>
      </p:sp>
      <p:sp>
        <p:nvSpPr>
          <p:cNvPr id="133" name="TextBox 132"/>
          <p:cNvSpPr txBox="1"/>
          <p:nvPr/>
        </p:nvSpPr>
        <p:spPr>
          <a:xfrm>
            <a:off x="5903384" y="4229101"/>
            <a:ext cx="4516965" cy="50276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zh-CN" altLang="en-US" sz="2667"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精准营销的案例分析</a:t>
            </a:r>
          </a:p>
        </p:txBody>
      </p:sp>
      <p:sp>
        <p:nvSpPr>
          <p:cNvPr id="134" name="五边形 133"/>
          <p:cNvSpPr/>
          <p:nvPr/>
        </p:nvSpPr>
        <p:spPr>
          <a:xfrm>
            <a:off x="4559300" y="4243917"/>
            <a:ext cx="1060451" cy="541867"/>
          </a:xfrm>
          <a:prstGeom prst="homePlate">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5" name="TextBox 134"/>
          <p:cNvSpPr txBox="1">
            <a:spLocks noChangeArrowheads="1"/>
          </p:cNvSpPr>
          <p:nvPr/>
        </p:nvSpPr>
        <p:spPr bwMode="auto">
          <a:xfrm>
            <a:off x="4656667" y="4199467"/>
            <a:ext cx="710451" cy="6667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3733" b="0">
                <a:solidFill>
                  <a:schemeClr val="bg1"/>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思源黑体 CN Normal" panose="020B0400000000000000" pitchFamily="34" charset="-122"/>
              </a:rPr>
              <a:t>04</a:t>
            </a:r>
            <a:endParaRPr lang="zh-CN" altLang="en-US" sz="3733" b="0">
              <a:solidFill>
                <a:schemeClr val="bg1"/>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思源黑体 CN Normal" panose="020B0400000000000000" pitchFamily="34" charset="-122"/>
            </a:endParaRPr>
          </a:p>
        </p:txBody>
      </p:sp>
      <p:sp>
        <p:nvSpPr>
          <p:cNvPr id="139" name="TextBox 138"/>
          <p:cNvSpPr txBox="1"/>
          <p:nvPr/>
        </p:nvSpPr>
        <p:spPr>
          <a:xfrm>
            <a:off x="5903385" y="5304367"/>
            <a:ext cx="4516964" cy="50276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zh-CN" altLang="en-US" sz="2667"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精准营销的两大优势</a:t>
            </a:r>
          </a:p>
        </p:txBody>
      </p:sp>
      <p:sp>
        <p:nvSpPr>
          <p:cNvPr id="140" name="五边形 139"/>
          <p:cNvSpPr/>
          <p:nvPr/>
        </p:nvSpPr>
        <p:spPr>
          <a:xfrm>
            <a:off x="4559300" y="5319184"/>
            <a:ext cx="1060451" cy="541867"/>
          </a:xfrm>
          <a:prstGeom prst="homePlate">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41" name="TextBox 140"/>
          <p:cNvSpPr txBox="1">
            <a:spLocks noChangeArrowheads="1"/>
          </p:cNvSpPr>
          <p:nvPr/>
        </p:nvSpPr>
        <p:spPr bwMode="auto">
          <a:xfrm>
            <a:off x="4656668" y="5272617"/>
            <a:ext cx="710451" cy="6667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3733" b="0">
                <a:solidFill>
                  <a:schemeClr val="bg1"/>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思源黑体 CN Normal" panose="020B0400000000000000" pitchFamily="34" charset="-122"/>
              </a:rPr>
              <a:t>05</a:t>
            </a:r>
            <a:endParaRPr lang="zh-CN" altLang="en-US" sz="3733" b="0">
              <a:solidFill>
                <a:schemeClr val="bg1"/>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思源黑体 CN Normal" panose="020B0400000000000000" pitchFamily="34" charset="-122"/>
            </a:endParaRPr>
          </a:p>
        </p:txBody>
      </p:sp>
      <p:grpSp>
        <p:nvGrpSpPr>
          <p:cNvPr id="7" name="组合 6">
            <a:extLst>
              <a:ext uri="{FF2B5EF4-FFF2-40B4-BE49-F238E27FC236}">
                <a16:creationId xmlns:a16="http://schemas.microsoft.com/office/drawing/2014/main" id="{AD97E4F8-1C89-4BD9-99B6-F9B9340C7B78}"/>
              </a:ext>
            </a:extLst>
          </p:cNvPr>
          <p:cNvGrpSpPr/>
          <p:nvPr/>
        </p:nvGrpSpPr>
        <p:grpSpPr>
          <a:xfrm rot="20210695">
            <a:off x="7278661" y="3259865"/>
            <a:ext cx="5983297" cy="4332360"/>
            <a:chOff x="5897037" y="3283591"/>
            <a:chExt cx="6759905" cy="4894683"/>
          </a:xfrm>
        </p:grpSpPr>
        <p:pic>
          <p:nvPicPr>
            <p:cNvPr id="4" name="图片 3">
              <a:extLst>
                <a:ext uri="{FF2B5EF4-FFF2-40B4-BE49-F238E27FC236}">
                  <a16:creationId xmlns:a16="http://schemas.microsoft.com/office/drawing/2014/main" id="{32DF075F-7D0B-49BD-AA07-9752E33986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037" y="3283591"/>
              <a:ext cx="6759905" cy="4894683"/>
            </a:xfrm>
            <a:prstGeom prst="rect">
              <a:avLst/>
            </a:prstGeom>
          </p:spPr>
        </p:pic>
        <p:pic>
          <p:nvPicPr>
            <p:cNvPr id="6" name="图片 5">
              <a:extLst>
                <a:ext uri="{FF2B5EF4-FFF2-40B4-BE49-F238E27FC236}">
                  <a16:creationId xmlns:a16="http://schemas.microsoft.com/office/drawing/2014/main" id="{BFEB3477-CF4E-47E8-A5AA-202709FF6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00120">
              <a:off x="8269819" y="4608201"/>
              <a:ext cx="2736878" cy="1176431"/>
            </a:xfrm>
            <a:prstGeom prst="rect">
              <a:avLst/>
            </a:prstGeom>
          </p:spPr>
        </p:pic>
      </p:grpSp>
      <p:sp>
        <p:nvSpPr>
          <p:cNvPr id="25" name="圆: 空心 24">
            <a:extLst>
              <a:ext uri="{FF2B5EF4-FFF2-40B4-BE49-F238E27FC236}">
                <a16:creationId xmlns:a16="http://schemas.microsoft.com/office/drawing/2014/main" id="{8F5CE3E3-3B61-4D0D-BE77-1C18653FC364}"/>
              </a:ext>
            </a:extLst>
          </p:cNvPr>
          <p:cNvSpPr/>
          <p:nvPr/>
        </p:nvSpPr>
        <p:spPr>
          <a:xfrm rot="9000000">
            <a:off x="-545906" y="-318364"/>
            <a:ext cx="3086577" cy="3086577"/>
          </a:xfrm>
          <a:prstGeom prst="donut">
            <a:avLst>
              <a:gd name="adj" fmla="val 15801"/>
            </a:avLst>
          </a:prstGeom>
          <a:gradFill flip="none" rotWithShape="1">
            <a:gsLst>
              <a:gs pos="0">
                <a:schemeClr val="accent1">
                  <a:lumMod val="67000"/>
                </a:schemeClr>
              </a:gs>
              <a:gs pos="32000">
                <a:schemeClr val="accent1">
                  <a:lumMod val="97000"/>
                  <a:lumOff val="3000"/>
                </a:schemeClr>
              </a:gs>
              <a:gs pos="97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6" name="圆: 空心 25">
            <a:extLst>
              <a:ext uri="{FF2B5EF4-FFF2-40B4-BE49-F238E27FC236}">
                <a16:creationId xmlns:a16="http://schemas.microsoft.com/office/drawing/2014/main" id="{9C60E33A-DCBC-4519-964A-161EBA7DA3E7}"/>
              </a:ext>
            </a:extLst>
          </p:cNvPr>
          <p:cNvSpPr/>
          <p:nvPr/>
        </p:nvSpPr>
        <p:spPr>
          <a:xfrm rot="11966909">
            <a:off x="2680935" y="3099965"/>
            <a:ext cx="908809" cy="908809"/>
          </a:xfrm>
          <a:prstGeom prst="donut">
            <a:avLst>
              <a:gd name="adj" fmla="val 23559"/>
            </a:avLst>
          </a:prstGeom>
          <a:gradFill flip="none" rotWithShape="1">
            <a:gsLst>
              <a:gs pos="0">
                <a:schemeClr val="accent2"/>
              </a:gs>
              <a:gs pos="32000">
                <a:schemeClr val="accent2">
                  <a:lumMod val="40000"/>
                  <a:lumOff val="60000"/>
                </a:schemeClr>
              </a:gs>
              <a:gs pos="97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7" name="圆: 空心 26">
            <a:extLst>
              <a:ext uri="{FF2B5EF4-FFF2-40B4-BE49-F238E27FC236}">
                <a16:creationId xmlns:a16="http://schemas.microsoft.com/office/drawing/2014/main" id="{CA29EAA3-182A-4B37-A5D7-E0BB49CFDBF7}"/>
              </a:ext>
            </a:extLst>
          </p:cNvPr>
          <p:cNvSpPr/>
          <p:nvPr/>
        </p:nvSpPr>
        <p:spPr>
          <a:xfrm rot="5716597">
            <a:off x="83325" y="3541114"/>
            <a:ext cx="908809" cy="908809"/>
          </a:xfrm>
          <a:prstGeom prst="donut">
            <a:avLst>
              <a:gd name="adj" fmla="val 23559"/>
            </a:avLst>
          </a:prstGeom>
          <a:gradFill flip="none" rotWithShape="1">
            <a:gsLst>
              <a:gs pos="0">
                <a:schemeClr val="accent2"/>
              </a:gs>
              <a:gs pos="32000">
                <a:schemeClr val="accent2">
                  <a:lumMod val="40000"/>
                  <a:lumOff val="60000"/>
                </a:schemeClr>
              </a:gs>
              <a:gs pos="75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8" name="圆: 空心 27">
            <a:extLst>
              <a:ext uri="{FF2B5EF4-FFF2-40B4-BE49-F238E27FC236}">
                <a16:creationId xmlns:a16="http://schemas.microsoft.com/office/drawing/2014/main" id="{A0836B8A-5EAC-4B8D-B55C-A09F965CEAD0}"/>
              </a:ext>
            </a:extLst>
          </p:cNvPr>
          <p:cNvSpPr/>
          <p:nvPr/>
        </p:nvSpPr>
        <p:spPr>
          <a:xfrm rot="11702435">
            <a:off x="206985" y="5517256"/>
            <a:ext cx="908809" cy="908809"/>
          </a:xfrm>
          <a:prstGeom prst="donut">
            <a:avLst>
              <a:gd name="adj" fmla="val 15801"/>
            </a:avLst>
          </a:prstGeom>
          <a:gradFill flip="none" rotWithShape="1">
            <a:gsLst>
              <a:gs pos="0">
                <a:schemeClr val="accent1">
                  <a:lumMod val="67000"/>
                </a:schemeClr>
              </a:gs>
              <a:gs pos="32000">
                <a:schemeClr val="accent1">
                  <a:lumMod val="97000"/>
                  <a:lumOff val="3000"/>
                </a:schemeClr>
              </a:gs>
              <a:gs pos="97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15" name="组合 14">
            <a:extLst>
              <a:ext uri="{FF2B5EF4-FFF2-40B4-BE49-F238E27FC236}">
                <a16:creationId xmlns:a16="http://schemas.microsoft.com/office/drawing/2014/main" id="{EF8A0001-8937-4B48-82E4-A4CF3486495B}"/>
              </a:ext>
            </a:extLst>
          </p:cNvPr>
          <p:cNvGrpSpPr/>
          <p:nvPr/>
        </p:nvGrpSpPr>
        <p:grpSpPr>
          <a:xfrm>
            <a:off x="554924" y="3684492"/>
            <a:ext cx="3367069" cy="2547617"/>
            <a:chOff x="554924" y="3684492"/>
            <a:chExt cx="3367069" cy="2547617"/>
          </a:xfrm>
        </p:grpSpPr>
        <p:pic>
          <p:nvPicPr>
            <p:cNvPr id="12" name="图片 11">
              <a:extLst>
                <a:ext uri="{FF2B5EF4-FFF2-40B4-BE49-F238E27FC236}">
                  <a16:creationId xmlns:a16="http://schemas.microsoft.com/office/drawing/2014/main" id="{1B30A01D-EA7B-4CC2-BCB1-F303639DD6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924" y="3684492"/>
              <a:ext cx="3367069" cy="2160007"/>
            </a:xfrm>
            <a:prstGeom prst="rect">
              <a:avLst/>
            </a:prstGeom>
          </p:spPr>
        </p:pic>
        <p:pic>
          <p:nvPicPr>
            <p:cNvPr id="14" name="图片 13">
              <a:extLst>
                <a:ext uri="{FF2B5EF4-FFF2-40B4-BE49-F238E27FC236}">
                  <a16:creationId xmlns:a16="http://schemas.microsoft.com/office/drawing/2014/main" id="{73C20075-F928-42E7-BA9A-D981B87BA7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531" y="4714836"/>
              <a:ext cx="1057744" cy="1517273"/>
            </a:xfrm>
            <a:prstGeom prst="rect">
              <a:avLst/>
            </a:prstGeom>
          </p:spPr>
        </p:pic>
      </p:grpSp>
      <p:sp>
        <p:nvSpPr>
          <p:cNvPr id="38" name="íslïḓè">
            <a:extLst>
              <a:ext uri="{FF2B5EF4-FFF2-40B4-BE49-F238E27FC236}">
                <a16:creationId xmlns:a16="http://schemas.microsoft.com/office/drawing/2014/main" id="{10E8121E-6420-4C43-AABC-90A6DC976205}"/>
              </a:ext>
            </a:extLst>
          </p:cNvPr>
          <p:cNvSpPr/>
          <p:nvPr/>
        </p:nvSpPr>
        <p:spPr>
          <a:xfrm flipH="1">
            <a:off x="10553615" y="-16540"/>
            <a:ext cx="1703537" cy="1726557"/>
          </a:xfrm>
          <a:custGeom>
            <a:avLst/>
            <a:gdLst>
              <a:gd name="connsiteX0" fmla="*/ 0 w 2537459"/>
              <a:gd name="connsiteY0" fmla="*/ 2571750 h 2571750"/>
              <a:gd name="connsiteX1" fmla="*/ 0 w 2537459"/>
              <a:gd name="connsiteY1" fmla="*/ 1689735 h 2571750"/>
              <a:gd name="connsiteX2" fmla="*/ 146780 w 2537459"/>
              <a:gd name="connsiteY2" fmla="*/ 1681543 h 2571750"/>
              <a:gd name="connsiteX3" fmla="*/ 1656207 w 2537459"/>
              <a:gd name="connsiteY3" fmla="*/ 0 h 2571750"/>
              <a:gd name="connsiteX4" fmla="*/ 2537460 w 2537459"/>
              <a:gd name="connsiteY4" fmla="*/ 0 h 2571750"/>
              <a:gd name="connsiteX5" fmla="*/ 111443 w 2537459"/>
              <a:gd name="connsiteY5" fmla="*/ 2568321 h 2571750"/>
              <a:gd name="connsiteX6" fmla="*/ 0 w 2537459"/>
              <a:gd name="connsiteY6"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459" h="2571750">
                <a:moveTo>
                  <a:pt x="0" y="2571750"/>
                </a:moveTo>
                <a:lnTo>
                  <a:pt x="0" y="1689735"/>
                </a:lnTo>
                <a:lnTo>
                  <a:pt x="146780" y="1681543"/>
                </a:lnTo>
                <a:cubicBezTo>
                  <a:pt x="995839" y="1590770"/>
                  <a:pt x="1656207" y="872109"/>
                  <a:pt x="1656207" y="0"/>
                </a:cubicBezTo>
                <a:lnTo>
                  <a:pt x="2537460" y="0"/>
                </a:lnTo>
                <a:cubicBezTo>
                  <a:pt x="2537460" y="1370743"/>
                  <a:pt x="1464945" y="2492216"/>
                  <a:pt x="111443" y="2568321"/>
                </a:cubicBezTo>
                <a:lnTo>
                  <a:pt x="0" y="2571750"/>
                </a:lnTo>
                <a:close/>
              </a:path>
            </a:pathLst>
          </a:custGeom>
          <a:solidFill>
            <a:schemeClr val="accent1"/>
          </a:solidFill>
          <a:ln w="9525" cap="flat">
            <a:noFill/>
            <a:prstDash val="solid"/>
            <a:miter/>
          </a:ln>
        </p:spPr>
        <p:txBody>
          <a:bodyPr rtlCol="0" anchor="ctr"/>
          <a:lstStyle/>
          <a:p>
            <a:pPr lvl="0"/>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barn(outHorizontal)">
                                      <p:cBhvr>
                                        <p:cTn id="7" dur="500"/>
                                        <p:tgtEl>
                                          <p:spTgt spid="66"/>
                                        </p:tgtEl>
                                      </p:cBhvr>
                                    </p:animEffect>
                                  </p:childTnLst>
                                </p:cTn>
                              </p:par>
                            </p:childTnLst>
                          </p:cTn>
                        </p:par>
                        <p:par>
                          <p:cTn id="8" fill="hold" nodeType="afterGroup">
                            <p:stCondLst>
                              <p:cond delay="500"/>
                            </p:stCondLst>
                            <p:childTnLst>
                              <p:par>
                                <p:cTn id="9" presetID="1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left)">
                                      <p:cBhvr>
                                        <p:cTn id="12" dur="500"/>
                                        <p:tgtEl>
                                          <p:spTgt spid="2"/>
                                        </p:tgtEl>
                                      </p:cBhvr>
                                    </p:animEffect>
                                  </p:childTnLst>
                                </p:cTn>
                              </p:par>
                            </p:childTnLst>
                          </p:cTn>
                        </p:par>
                        <p:par>
                          <p:cTn id="13" fill="hold" nodeType="afterGroup">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73"/>
                                        </p:tgtEl>
                                        <p:attrNameLst>
                                          <p:attrName>style.visibility</p:attrName>
                                        </p:attrNameLst>
                                      </p:cBhvr>
                                      <p:to>
                                        <p:strVal val="visible"/>
                                      </p:to>
                                    </p:set>
                                    <p:anim calcmode="lin" valueType="num">
                                      <p:cBhvr additive="base">
                                        <p:cTn id="16" dur="500" fill="hold"/>
                                        <p:tgtEl>
                                          <p:spTgt spid="73"/>
                                        </p:tgtEl>
                                        <p:attrNameLst>
                                          <p:attrName>ppt_x</p:attrName>
                                        </p:attrNameLst>
                                      </p:cBhvr>
                                      <p:tavLst>
                                        <p:tav tm="0">
                                          <p:val>
                                            <p:strVal val="0-#ppt_w/2"/>
                                          </p:val>
                                        </p:tav>
                                        <p:tav tm="100000">
                                          <p:val>
                                            <p:strVal val="#ppt_x"/>
                                          </p:val>
                                        </p:tav>
                                      </p:tavLst>
                                    </p:anim>
                                    <p:anim calcmode="lin" valueType="num">
                                      <p:cBhvr additive="base">
                                        <p:cTn id="17" dur="500" fill="hold"/>
                                        <p:tgtEl>
                                          <p:spTgt spid="73"/>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24"/>
                                        </p:tgtEl>
                                        <p:attrNameLst>
                                          <p:attrName>style.visibility</p:attrName>
                                        </p:attrNameLst>
                                      </p:cBhvr>
                                      <p:to>
                                        <p:strVal val="visible"/>
                                      </p:to>
                                    </p:set>
                                    <p:anim calcmode="lin" valueType="num">
                                      <p:cBhvr additive="base">
                                        <p:cTn id="20" dur="500" fill="hold"/>
                                        <p:tgtEl>
                                          <p:spTgt spid="124"/>
                                        </p:tgtEl>
                                        <p:attrNameLst>
                                          <p:attrName>ppt_x</p:attrName>
                                        </p:attrNameLst>
                                      </p:cBhvr>
                                      <p:tavLst>
                                        <p:tav tm="0">
                                          <p:val>
                                            <p:strVal val="0-#ppt_w/2"/>
                                          </p:val>
                                        </p:tav>
                                        <p:tav tm="100000">
                                          <p:val>
                                            <p:strVal val="#ppt_x"/>
                                          </p:val>
                                        </p:tav>
                                      </p:tavLst>
                                    </p:anim>
                                    <p:anim calcmode="lin" valueType="num">
                                      <p:cBhvr additive="base">
                                        <p:cTn id="21" dur="500" fill="hold"/>
                                        <p:tgtEl>
                                          <p:spTgt spid="124"/>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129"/>
                                        </p:tgtEl>
                                        <p:attrNameLst>
                                          <p:attrName>style.visibility</p:attrName>
                                        </p:attrNameLst>
                                      </p:cBhvr>
                                      <p:to>
                                        <p:strVal val="visible"/>
                                      </p:to>
                                    </p:set>
                                    <p:anim calcmode="lin" valueType="num">
                                      <p:cBhvr additive="base">
                                        <p:cTn id="24" dur="500" fill="hold"/>
                                        <p:tgtEl>
                                          <p:spTgt spid="129"/>
                                        </p:tgtEl>
                                        <p:attrNameLst>
                                          <p:attrName>ppt_x</p:attrName>
                                        </p:attrNameLst>
                                      </p:cBhvr>
                                      <p:tavLst>
                                        <p:tav tm="0">
                                          <p:val>
                                            <p:strVal val="0-#ppt_w/2"/>
                                          </p:val>
                                        </p:tav>
                                        <p:tav tm="100000">
                                          <p:val>
                                            <p:strVal val="#ppt_x"/>
                                          </p:val>
                                        </p:tav>
                                      </p:tavLst>
                                    </p:anim>
                                    <p:anim calcmode="lin" valueType="num">
                                      <p:cBhvr additive="base">
                                        <p:cTn id="25" dur="500" fill="hold"/>
                                        <p:tgtEl>
                                          <p:spTgt spid="12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134"/>
                                        </p:tgtEl>
                                        <p:attrNameLst>
                                          <p:attrName>style.visibility</p:attrName>
                                        </p:attrNameLst>
                                      </p:cBhvr>
                                      <p:to>
                                        <p:strVal val="visible"/>
                                      </p:to>
                                    </p:set>
                                    <p:anim calcmode="lin" valueType="num">
                                      <p:cBhvr additive="base">
                                        <p:cTn id="28" dur="500" fill="hold"/>
                                        <p:tgtEl>
                                          <p:spTgt spid="134"/>
                                        </p:tgtEl>
                                        <p:attrNameLst>
                                          <p:attrName>ppt_x</p:attrName>
                                        </p:attrNameLst>
                                      </p:cBhvr>
                                      <p:tavLst>
                                        <p:tav tm="0">
                                          <p:val>
                                            <p:strVal val="0-#ppt_w/2"/>
                                          </p:val>
                                        </p:tav>
                                        <p:tav tm="100000">
                                          <p:val>
                                            <p:strVal val="#ppt_x"/>
                                          </p:val>
                                        </p:tav>
                                      </p:tavLst>
                                    </p:anim>
                                    <p:anim calcmode="lin" valueType="num">
                                      <p:cBhvr additive="base">
                                        <p:cTn id="29" dur="500" fill="hold"/>
                                        <p:tgtEl>
                                          <p:spTgt spid="134"/>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140"/>
                                        </p:tgtEl>
                                        <p:attrNameLst>
                                          <p:attrName>style.visibility</p:attrName>
                                        </p:attrNameLst>
                                      </p:cBhvr>
                                      <p:to>
                                        <p:strVal val="visible"/>
                                      </p:to>
                                    </p:set>
                                    <p:anim calcmode="lin" valueType="num">
                                      <p:cBhvr additive="base">
                                        <p:cTn id="32" dur="500" fill="hold"/>
                                        <p:tgtEl>
                                          <p:spTgt spid="140"/>
                                        </p:tgtEl>
                                        <p:attrNameLst>
                                          <p:attrName>ppt_x</p:attrName>
                                        </p:attrNameLst>
                                      </p:cBhvr>
                                      <p:tavLst>
                                        <p:tav tm="0">
                                          <p:val>
                                            <p:strVal val="0-#ppt_w/2"/>
                                          </p:val>
                                        </p:tav>
                                        <p:tav tm="100000">
                                          <p:val>
                                            <p:strVal val="#ppt_x"/>
                                          </p:val>
                                        </p:tav>
                                      </p:tavLst>
                                    </p:anim>
                                    <p:anim calcmode="lin" valueType="num">
                                      <p:cBhvr additive="base">
                                        <p:cTn id="33" dur="500" fill="hold"/>
                                        <p:tgtEl>
                                          <p:spTgt spid="140"/>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1500"/>
                            </p:stCondLst>
                            <p:childTnLst>
                              <p:par>
                                <p:cTn id="35" presetID="14" presetClass="entr" presetSubtype="5" fill="hold" grpId="0" nodeType="after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randombar(vertical)">
                                      <p:cBhvr>
                                        <p:cTn id="37" dur="500"/>
                                        <p:tgtEl>
                                          <p:spTgt spid="74"/>
                                        </p:tgtEl>
                                      </p:cBhvr>
                                    </p:animEffect>
                                  </p:childTnLst>
                                </p:cTn>
                              </p:par>
                              <p:par>
                                <p:cTn id="38" presetID="14" presetClass="entr" presetSubtype="5" fill="hold" grpId="0" nodeType="withEffect">
                                  <p:stCondLst>
                                    <p:cond delay="0"/>
                                  </p:stCondLst>
                                  <p:childTnLst>
                                    <p:set>
                                      <p:cBhvr>
                                        <p:cTn id="39" dur="1" fill="hold">
                                          <p:stCondLst>
                                            <p:cond delay="0"/>
                                          </p:stCondLst>
                                        </p:cTn>
                                        <p:tgtEl>
                                          <p:spTgt spid="125"/>
                                        </p:tgtEl>
                                        <p:attrNameLst>
                                          <p:attrName>style.visibility</p:attrName>
                                        </p:attrNameLst>
                                      </p:cBhvr>
                                      <p:to>
                                        <p:strVal val="visible"/>
                                      </p:to>
                                    </p:set>
                                    <p:animEffect transition="in" filter="randombar(vertical)">
                                      <p:cBhvr>
                                        <p:cTn id="40" dur="500"/>
                                        <p:tgtEl>
                                          <p:spTgt spid="125"/>
                                        </p:tgtEl>
                                      </p:cBhvr>
                                    </p:animEffect>
                                  </p:childTnLst>
                                </p:cTn>
                              </p:par>
                              <p:par>
                                <p:cTn id="41" presetID="14" presetClass="entr" presetSubtype="5" fill="hold" grpId="0" nodeType="withEffect">
                                  <p:stCondLst>
                                    <p:cond delay="0"/>
                                  </p:stCondLst>
                                  <p:childTnLst>
                                    <p:set>
                                      <p:cBhvr>
                                        <p:cTn id="42" dur="1" fill="hold">
                                          <p:stCondLst>
                                            <p:cond delay="0"/>
                                          </p:stCondLst>
                                        </p:cTn>
                                        <p:tgtEl>
                                          <p:spTgt spid="130"/>
                                        </p:tgtEl>
                                        <p:attrNameLst>
                                          <p:attrName>style.visibility</p:attrName>
                                        </p:attrNameLst>
                                      </p:cBhvr>
                                      <p:to>
                                        <p:strVal val="visible"/>
                                      </p:to>
                                    </p:set>
                                    <p:animEffect transition="in" filter="randombar(vertical)">
                                      <p:cBhvr>
                                        <p:cTn id="43" dur="500"/>
                                        <p:tgtEl>
                                          <p:spTgt spid="130"/>
                                        </p:tgtEl>
                                      </p:cBhvr>
                                    </p:animEffect>
                                  </p:childTnLst>
                                </p:cTn>
                              </p:par>
                              <p:par>
                                <p:cTn id="44" presetID="14" presetClass="entr" presetSubtype="5" fill="hold" grpId="0" nodeType="withEffect">
                                  <p:stCondLst>
                                    <p:cond delay="0"/>
                                  </p:stCondLst>
                                  <p:childTnLst>
                                    <p:set>
                                      <p:cBhvr>
                                        <p:cTn id="45" dur="1" fill="hold">
                                          <p:stCondLst>
                                            <p:cond delay="0"/>
                                          </p:stCondLst>
                                        </p:cTn>
                                        <p:tgtEl>
                                          <p:spTgt spid="135"/>
                                        </p:tgtEl>
                                        <p:attrNameLst>
                                          <p:attrName>style.visibility</p:attrName>
                                        </p:attrNameLst>
                                      </p:cBhvr>
                                      <p:to>
                                        <p:strVal val="visible"/>
                                      </p:to>
                                    </p:set>
                                    <p:animEffect transition="in" filter="randombar(vertical)">
                                      <p:cBhvr>
                                        <p:cTn id="46" dur="500"/>
                                        <p:tgtEl>
                                          <p:spTgt spid="135"/>
                                        </p:tgtEl>
                                      </p:cBhvr>
                                    </p:animEffect>
                                  </p:childTnLst>
                                </p:cTn>
                              </p:par>
                              <p:par>
                                <p:cTn id="47" presetID="14" presetClass="entr" presetSubtype="5" fill="hold" grpId="0" nodeType="withEffect">
                                  <p:stCondLst>
                                    <p:cond delay="0"/>
                                  </p:stCondLst>
                                  <p:childTnLst>
                                    <p:set>
                                      <p:cBhvr>
                                        <p:cTn id="48" dur="1" fill="hold">
                                          <p:stCondLst>
                                            <p:cond delay="0"/>
                                          </p:stCondLst>
                                        </p:cTn>
                                        <p:tgtEl>
                                          <p:spTgt spid="141"/>
                                        </p:tgtEl>
                                        <p:attrNameLst>
                                          <p:attrName>style.visibility</p:attrName>
                                        </p:attrNameLst>
                                      </p:cBhvr>
                                      <p:to>
                                        <p:strVal val="visible"/>
                                      </p:to>
                                    </p:set>
                                    <p:animEffect transition="in" filter="randombar(vertical)">
                                      <p:cBhvr>
                                        <p:cTn id="49" dur="500"/>
                                        <p:tgtEl>
                                          <p:spTgt spid="141"/>
                                        </p:tgtEl>
                                      </p:cBhvr>
                                    </p:animEffect>
                                  </p:childTnLst>
                                </p:cTn>
                              </p:par>
                            </p:childTnLst>
                          </p:cTn>
                        </p:par>
                        <p:par>
                          <p:cTn id="50" fill="hold" nodeType="afterGroup">
                            <p:stCondLst>
                              <p:cond delay="2000"/>
                            </p:stCondLst>
                            <p:childTnLst>
                              <p:par>
                                <p:cTn id="51" presetID="22" presetClass="entr" presetSubtype="8" fill="hold" grpId="0" nodeType="after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wipe(left)">
                                      <p:cBhvr>
                                        <p:cTn id="53" dur="500"/>
                                        <p:tgtEl>
                                          <p:spTgt spid="71"/>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23"/>
                                        </p:tgtEl>
                                        <p:attrNameLst>
                                          <p:attrName>style.visibility</p:attrName>
                                        </p:attrNameLst>
                                      </p:cBhvr>
                                      <p:to>
                                        <p:strVal val="visible"/>
                                      </p:to>
                                    </p:set>
                                    <p:animEffect transition="in" filter="wipe(left)">
                                      <p:cBhvr>
                                        <p:cTn id="56" dur="500"/>
                                        <p:tgtEl>
                                          <p:spTgt spid="123"/>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animEffect transition="in" filter="wipe(left)">
                                      <p:cBhvr>
                                        <p:cTn id="59" dur="500"/>
                                        <p:tgtEl>
                                          <p:spTgt spid="128"/>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33"/>
                                        </p:tgtEl>
                                        <p:attrNameLst>
                                          <p:attrName>style.visibility</p:attrName>
                                        </p:attrNameLst>
                                      </p:cBhvr>
                                      <p:to>
                                        <p:strVal val="visible"/>
                                      </p:to>
                                    </p:set>
                                    <p:animEffect transition="in" filter="wipe(left)">
                                      <p:cBhvr>
                                        <p:cTn id="62" dur="500"/>
                                        <p:tgtEl>
                                          <p:spTgt spid="133"/>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39"/>
                                        </p:tgtEl>
                                        <p:attrNameLst>
                                          <p:attrName>style.visibility</p:attrName>
                                        </p:attrNameLst>
                                      </p:cBhvr>
                                      <p:to>
                                        <p:strVal val="visible"/>
                                      </p:to>
                                    </p:set>
                                    <p:animEffect transition="in" filter="wipe(left)">
                                      <p:cBhvr>
                                        <p:cTn id="65" dur="500"/>
                                        <p:tgtEl>
                                          <p:spTgt spid="139"/>
                                        </p:tgtEl>
                                      </p:cBhvr>
                                    </p:animEffect>
                                  </p:childTnLst>
                                </p:cTn>
                              </p:par>
                            </p:childTnLst>
                          </p:cTn>
                        </p:par>
                        <p:par>
                          <p:cTn id="66" fill="hold">
                            <p:stCondLst>
                              <p:cond delay="2500"/>
                            </p:stCondLst>
                            <p:childTnLst>
                              <p:par>
                                <p:cTn id="67" presetID="22" presetClass="entr" presetSubtype="4" fill="hold"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down)">
                                      <p:cBhvr>
                                        <p:cTn id="69" dur="500"/>
                                        <p:tgtEl>
                                          <p:spTgt spid="7"/>
                                        </p:tgtEl>
                                      </p:cBhvr>
                                    </p:animEffect>
                                  </p:childTnLst>
                                </p:cTn>
                              </p:par>
                            </p:childTnLst>
                          </p:cTn>
                        </p:par>
                        <p:par>
                          <p:cTn id="70" fill="hold">
                            <p:stCondLst>
                              <p:cond delay="3000"/>
                            </p:stCondLst>
                            <p:childTnLst>
                              <p:par>
                                <p:cTn id="71" presetID="22" presetClass="entr" presetSubtype="4" fill="hold" nodeType="after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down)">
                                      <p:cBhvr>
                                        <p:cTn id="73" dur="500"/>
                                        <p:tgtEl>
                                          <p:spTgt spid="15"/>
                                        </p:tgtEl>
                                      </p:cBhvr>
                                    </p:animEffect>
                                  </p:childTnLst>
                                </p:cTn>
                              </p:par>
                            </p:childTnLst>
                          </p:cTn>
                        </p:par>
                        <p:par>
                          <p:cTn id="74" fill="hold">
                            <p:stCondLst>
                              <p:cond delay="3500"/>
                            </p:stCondLst>
                            <p:childTnLst>
                              <p:par>
                                <p:cTn id="75" presetID="22" presetClass="entr" presetSubtype="4" fill="hold" grpId="0" nodeType="after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down)">
                                      <p:cBhvr>
                                        <p:cTn id="7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71" grpId="0"/>
      <p:bldP spid="73" grpId="0" animBg="1"/>
      <p:bldP spid="74" grpId="0"/>
      <p:bldP spid="123" grpId="0"/>
      <p:bldP spid="124" grpId="0" animBg="1"/>
      <p:bldP spid="125" grpId="0"/>
      <p:bldP spid="128" grpId="0"/>
      <p:bldP spid="129" grpId="0" animBg="1"/>
      <p:bldP spid="130" grpId="0"/>
      <p:bldP spid="133" grpId="0"/>
      <p:bldP spid="134" grpId="0" animBg="1"/>
      <p:bldP spid="135" grpId="0"/>
      <p:bldP spid="139" grpId="0"/>
      <p:bldP spid="140" grpId="0" animBg="1"/>
      <p:bldP spid="141" grpId="0"/>
      <p:bldP spid="3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FFCEE81-9419-4EC7-8B89-A29713B8019C}"/>
              </a:ext>
            </a:extLst>
          </p:cNvPr>
          <p:cNvGrpSpPr/>
          <p:nvPr/>
        </p:nvGrpSpPr>
        <p:grpSpPr>
          <a:xfrm>
            <a:off x="2365830" y="896429"/>
            <a:ext cx="8011886" cy="3759201"/>
            <a:chOff x="2365830" y="896429"/>
            <a:chExt cx="8011886" cy="3759201"/>
          </a:xfrm>
        </p:grpSpPr>
        <p:sp>
          <p:nvSpPr>
            <p:cNvPr id="7" name="TextBox 69">
              <a:extLst>
                <a:ext uri="{FF2B5EF4-FFF2-40B4-BE49-F238E27FC236}">
                  <a16:creationId xmlns:a16="http://schemas.microsoft.com/office/drawing/2014/main" id="{399A9A4E-AEB3-4DD2-A9B2-63197227EFFE}"/>
                </a:ext>
              </a:extLst>
            </p:cNvPr>
            <p:cNvSpPr txBox="1">
              <a:spLocks noChangeArrowheads="1"/>
            </p:cNvSpPr>
            <p:nvPr/>
          </p:nvSpPr>
          <p:spPr bwMode="auto">
            <a:xfrm>
              <a:off x="6096000" y="896429"/>
              <a:ext cx="931333" cy="173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10666" dirty="0">
                  <a:solidFill>
                    <a:srgbClr val="F8F8F8"/>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4</a:t>
              </a:r>
              <a:endParaRPr lang="zh-CN" altLang="en-US" sz="10666" dirty="0">
                <a:solidFill>
                  <a:srgbClr val="F8F8F8"/>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 name="TextBox 70">
              <a:extLst>
                <a:ext uri="{FF2B5EF4-FFF2-40B4-BE49-F238E27FC236}">
                  <a16:creationId xmlns:a16="http://schemas.microsoft.com/office/drawing/2014/main" id="{D73AEEBA-2464-43B2-AA3F-CA3D575B9434}"/>
                </a:ext>
              </a:extLst>
            </p:cNvPr>
            <p:cNvSpPr txBox="1">
              <a:spLocks noChangeArrowheads="1"/>
            </p:cNvSpPr>
            <p:nvPr/>
          </p:nvSpPr>
          <p:spPr bwMode="auto">
            <a:xfrm>
              <a:off x="2365830" y="3220912"/>
              <a:ext cx="80118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algn="ctr" eaLnBrk="1" hangingPunct="1"/>
              <a:r>
                <a:rPr lang="zh-CN" altLang="en-US" sz="5400" dirty="0">
                  <a:solidFill>
                    <a:srgbClr val="2B2A30"/>
                  </a:solidFill>
                  <a:latin typeface="思源黑体 CN Bold" panose="020B0800000000000000" pitchFamily="34" charset="-122"/>
                  <a:ea typeface="思源黑体 CN Bold" panose="020B0800000000000000" pitchFamily="34" charset="-122"/>
                  <a:sym typeface="思源黑体 CN Normal" panose="020B0400000000000000" pitchFamily="34" charset="-122"/>
                </a:rPr>
                <a:t>精准营销案例分析</a:t>
              </a:r>
            </a:p>
          </p:txBody>
        </p:sp>
        <p:sp>
          <p:nvSpPr>
            <p:cNvPr id="9" name="Rectangle 13">
              <a:extLst>
                <a:ext uri="{FF2B5EF4-FFF2-40B4-BE49-F238E27FC236}">
                  <a16:creationId xmlns:a16="http://schemas.microsoft.com/office/drawing/2014/main" id="{39D83D6A-C6A4-4E82-99D9-6618018EA6BA}"/>
                </a:ext>
              </a:extLst>
            </p:cNvPr>
            <p:cNvSpPr>
              <a:spLocks noChangeArrowheads="1"/>
            </p:cNvSpPr>
            <p:nvPr/>
          </p:nvSpPr>
          <p:spPr bwMode="auto">
            <a:xfrm>
              <a:off x="5401734" y="1848930"/>
              <a:ext cx="783804" cy="47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zh-CN" altLang="zh-CN" sz="3067"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Part</a:t>
              </a:r>
              <a:endParaRPr lang="zh-CN" altLang="zh-CN" sz="2400" dirty="0">
                <a:solidFill>
                  <a:srgbClr val="FEAE0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0" name="TextBox 73">
              <a:extLst>
                <a:ext uri="{FF2B5EF4-FFF2-40B4-BE49-F238E27FC236}">
                  <a16:creationId xmlns:a16="http://schemas.microsoft.com/office/drawing/2014/main" id="{50B0F034-038E-410A-9C67-DFDFB8E2CD6A}"/>
                </a:ext>
              </a:extLst>
            </p:cNvPr>
            <p:cNvSpPr txBox="1">
              <a:spLocks noChangeArrowheads="1"/>
            </p:cNvSpPr>
            <p:nvPr/>
          </p:nvSpPr>
          <p:spPr bwMode="auto">
            <a:xfrm>
              <a:off x="3933373" y="4176909"/>
              <a:ext cx="5156200" cy="4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lnSpc>
                  <a:spcPct val="150000"/>
                </a:lnSpc>
                <a:buFont typeface="Wingdings" panose="05000000000000000000" pitchFamily="2" charset="2"/>
                <a:buChar char="n"/>
              </a:pPr>
              <a:r>
                <a:rPr lang="en-US" altLang="zh-CN" sz="1867" b="0" dirty="0">
                  <a:solidFill>
                    <a:srgbClr val="2B2A30"/>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Internet precision marketing scheme</a:t>
              </a:r>
            </a:p>
          </p:txBody>
        </p:sp>
      </p:grpSp>
    </p:spTree>
    <p:extLst>
      <p:ext uri="{BB962C8B-B14F-4D97-AF65-F5344CB8AC3E}">
        <p14:creationId xmlns:p14="http://schemas.microsoft.com/office/powerpoint/2010/main" val="349463645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9393E367-07D7-47D6-B33C-BA3F1D77DE5D}"/>
              </a:ext>
            </a:extLst>
          </p:cNvPr>
          <p:cNvGrpSpPr/>
          <p:nvPr/>
        </p:nvGrpSpPr>
        <p:grpSpPr>
          <a:xfrm>
            <a:off x="4173810" y="1988693"/>
            <a:ext cx="8452711" cy="4115723"/>
            <a:chOff x="3202260" y="1988693"/>
            <a:chExt cx="8452711" cy="4115723"/>
          </a:xfrm>
        </p:grpSpPr>
        <p:sp>
          <p:nvSpPr>
            <p:cNvPr id="2" name="文本占位符 6">
              <a:extLst>
                <a:ext uri="{FF2B5EF4-FFF2-40B4-BE49-F238E27FC236}">
                  <a16:creationId xmlns:a16="http://schemas.microsoft.com/office/drawing/2014/main" id="{6D4FBF9C-A37C-43D2-9897-67D4F2C29009}"/>
                </a:ext>
              </a:extLst>
            </p:cNvPr>
            <p:cNvSpPr txBox="1">
              <a:spLocks/>
            </p:cNvSpPr>
            <p:nvPr/>
          </p:nvSpPr>
          <p:spPr>
            <a:xfrm>
              <a:off x="5987133" y="2124103"/>
              <a:ext cx="5667838" cy="735747"/>
            </a:xfrm>
            <a:prstGeom prst="rect">
              <a:avLst/>
            </a:prstGeom>
          </p:spPr>
          <p:txBody>
            <a:bodyPr>
              <a:normAutofit/>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l"/>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投放</a:t>
              </a:r>
              <a:r>
                <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1000cpm</a:t>
              </a:r>
            </a:p>
            <a:p>
              <a:pPr lvl="1" algn="l"/>
              <a:r>
                <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7%</a:t>
              </a:r>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的点击转化千分之三订单转化</a:t>
              </a:r>
              <a:r>
                <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ROI=2.85</a:t>
              </a:r>
              <a:endPar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algn="l"/>
              <a:endPar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 name="文本占位符 7">
              <a:extLst>
                <a:ext uri="{FF2B5EF4-FFF2-40B4-BE49-F238E27FC236}">
                  <a16:creationId xmlns:a16="http://schemas.microsoft.com/office/drawing/2014/main" id="{A19ADF00-E290-4F1E-B1C0-A7ACF0D5A5BA}"/>
                </a:ext>
              </a:extLst>
            </p:cNvPr>
            <p:cNvSpPr txBox="1">
              <a:spLocks/>
            </p:cNvSpPr>
            <p:nvPr/>
          </p:nvSpPr>
          <p:spPr>
            <a:xfrm>
              <a:off x="6309935" y="3159542"/>
              <a:ext cx="5022233" cy="1325811"/>
            </a:xfrm>
            <a:prstGeom prst="rect">
              <a:avLst/>
            </a:prstGeom>
          </p:spPr>
          <p:txBody>
            <a:bodyPr>
              <a:normAutofit/>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l"/>
              <a:r>
                <a:rPr lang="en-US" altLang="zh-CN" dirty="0" err="1">
                  <a:latin typeface="思源黑体 CN Normal" panose="020B0400000000000000" pitchFamily="34" charset="-122"/>
                  <a:ea typeface="思源黑体 CN Normal" panose="020B0400000000000000" pitchFamily="34" charset="-122"/>
                  <a:sym typeface="思源黑体 CN Normal" panose="020B0400000000000000" pitchFamily="34" charset="-122"/>
                </a:rPr>
                <a:t>cpc</a:t>
              </a:r>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折合点击</a:t>
              </a:r>
              <a:r>
                <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0.35</a:t>
              </a:r>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元</a:t>
              </a:r>
              <a:r>
                <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r>
                <a:rPr lang="en-US" altLang="zh-CN" dirty="0" err="1">
                  <a:latin typeface="思源黑体 CN Normal" panose="020B0400000000000000" pitchFamily="34" charset="-122"/>
                  <a:ea typeface="思源黑体 CN Normal" panose="020B0400000000000000" pitchFamily="34" charset="-122"/>
                  <a:sym typeface="思源黑体 CN Normal" panose="020B0400000000000000" pitchFamily="34" charset="-122"/>
                </a:rPr>
                <a:t>cpc</a:t>
              </a:r>
              <a:endPar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lvl="1" algn="l"/>
              <a:r>
                <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case</a:t>
              </a:r>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折合订单成本</a:t>
              </a:r>
              <a:r>
                <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52.5</a:t>
              </a:r>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元</a:t>
              </a:r>
              <a:r>
                <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单</a:t>
              </a:r>
            </a:p>
          </p:txBody>
        </p:sp>
        <p:sp>
          <p:nvSpPr>
            <p:cNvPr id="4" name="文本占位符 8">
              <a:extLst>
                <a:ext uri="{FF2B5EF4-FFF2-40B4-BE49-F238E27FC236}">
                  <a16:creationId xmlns:a16="http://schemas.microsoft.com/office/drawing/2014/main" id="{1E128D11-2C68-4E75-A784-034A4AFE55D5}"/>
                </a:ext>
              </a:extLst>
            </p:cNvPr>
            <p:cNvSpPr txBox="1">
              <a:spLocks/>
            </p:cNvSpPr>
            <p:nvPr/>
          </p:nvSpPr>
          <p:spPr>
            <a:xfrm>
              <a:off x="5830495" y="4485353"/>
              <a:ext cx="3937619" cy="1619063"/>
            </a:xfrm>
            <a:prstGeom prst="rect">
              <a:avLst/>
            </a:prstGeom>
          </p:spPr>
          <p:txBody>
            <a:bodyPr>
              <a:normAutofit/>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l"/>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 </a:t>
              </a:r>
              <a:r>
                <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1</a:t>
              </a:r>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、素材制作不夸张，针对性强</a:t>
              </a:r>
            </a:p>
            <a:p>
              <a:pPr lvl="1" algn="l"/>
              <a:r>
                <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2</a:t>
              </a:r>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、给予的准备时间充足</a:t>
              </a:r>
            </a:p>
            <a:p>
              <a:pPr lvl="1" algn="l"/>
              <a:r>
                <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3</a:t>
              </a:r>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、客户形象较好</a:t>
              </a:r>
            </a:p>
            <a:p>
              <a:pPr lvl="1" algn="l"/>
              <a:r>
                <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4</a:t>
              </a:r>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、数据精准性强</a:t>
              </a:r>
            </a:p>
            <a:p>
              <a:pPr lvl="1" algn="l"/>
              <a:endPar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5" name="组合 4">
              <a:extLst>
                <a:ext uri="{FF2B5EF4-FFF2-40B4-BE49-F238E27FC236}">
                  <a16:creationId xmlns:a16="http://schemas.microsoft.com/office/drawing/2014/main" id="{AC027467-8D7F-4432-80EF-2A20D8703AB8}"/>
                </a:ext>
              </a:extLst>
            </p:cNvPr>
            <p:cNvGrpSpPr/>
            <p:nvPr/>
          </p:nvGrpSpPr>
          <p:grpSpPr>
            <a:xfrm>
              <a:off x="3202260" y="1988693"/>
              <a:ext cx="2862072" cy="3395216"/>
              <a:chOff x="5991993" y="1872578"/>
              <a:chExt cx="2862072" cy="3395216"/>
            </a:xfrm>
          </p:grpSpPr>
          <p:grpSp>
            <p:nvGrpSpPr>
              <p:cNvPr id="6" name="íšḻiḍe">
                <a:extLst>
                  <a:ext uri="{FF2B5EF4-FFF2-40B4-BE49-F238E27FC236}">
                    <a16:creationId xmlns:a16="http://schemas.microsoft.com/office/drawing/2014/main" id="{E0170F22-4816-41AB-8B1F-E897A5E9746C}"/>
                  </a:ext>
                </a:extLst>
              </p:cNvPr>
              <p:cNvGrpSpPr/>
              <p:nvPr/>
            </p:nvGrpSpPr>
            <p:grpSpPr>
              <a:xfrm>
                <a:off x="5991993" y="2053731"/>
                <a:ext cx="444222" cy="444220"/>
                <a:chOff x="8207242" y="7203142"/>
                <a:chExt cx="444222" cy="444220"/>
              </a:xfrm>
            </p:grpSpPr>
            <p:sp>
              <p:nvSpPr>
                <p:cNvPr id="16" name="íṧliḓé">
                  <a:extLst>
                    <a:ext uri="{FF2B5EF4-FFF2-40B4-BE49-F238E27FC236}">
                      <a16:creationId xmlns:a16="http://schemas.microsoft.com/office/drawing/2014/main" id="{7BC63AB9-53A8-405C-AB47-8BCFB19C8A57}"/>
                    </a:ext>
                  </a:extLst>
                </p:cNvPr>
                <p:cNvSpPr/>
                <p:nvPr/>
              </p:nvSpPr>
              <p:spPr>
                <a:xfrm>
                  <a:off x="8207242" y="7203142"/>
                  <a:ext cx="444222" cy="444220"/>
                </a:xfrm>
                <a:prstGeom prst="ellipse">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7" name="íşļiḍê">
                  <a:extLst>
                    <a:ext uri="{FF2B5EF4-FFF2-40B4-BE49-F238E27FC236}">
                      <a16:creationId xmlns:a16="http://schemas.microsoft.com/office/drawing/2014/main" id="{B22D81A5-5EB0-4F35-9E01-9D13A06D306C}"/>
                    </a:ext>
                  </a:extLst>
                </p:cNvPr>
                <p:cNvSpPr/>
                <p:nvPr/>
              </p:nvSpPr>
              <p:spPr bwMode="auto">
                <a:xfrm>
                  <a:off x="8326573" y="7331649"/>
                  <a:ext cx="205561" cy="187207"/>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7" name="îşḻïḍé">
                <a:extLst>
                  <a:ext uri="{FF2B5EF4-FFF2-40B4-BE49-F238E27FC236}">
                    <a16:creationId xmlns:a16="http://schemas.microsoft.com/office/drawing/2014/main" id="{3FE9BB96-879D-4C64-9B1D-292CD161E1DA}"/>
                  </a:ext>
                </a:extLst>
              </p:cNvPr>
              <p:cNvSpPr txBox="1"/>
              <p:nvPr/>
            </p:nvSpPr>
            <p:spPr>
              <a:xfrm>
                <a:off x="6836269" y="1872578"/>
                <a:ext cx="1494932" cy="735747"/>
              </a:xfrm>
              <a:prstGeom prst="roundRect">
                <a:avLst>
                  <a:gd name="adj" fmla="val 50000"/>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客户</a:t>
                </a:r>
                <a:r>
                  <a:rPr lang="en-US" altLang="zh-CN"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A</a:t>
                </a:r>
                <a:r>
                  <a:rPr lang="zh-CN" altLang="en-US"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进行精准投放</a:t>
                </a:r>
              </a:p>
            </p:txBody>
          </p:sp>
          <p:grpSp>
            <p:nvGrpSpPr>
              <p:cNvPr id="8" name="ïṩ1íḍe">
                <a:extLst>
                  <a:ext uri="{FF2B5EF4-FFF2-40B4-BE49-F238E27FC236}">
                    <a16:creationId xmlns:a16="http://schemas.microsoft.com/office/drawing/2014/main" id="{51080C23-9229-42BE-A920-C0031CAEB239}"/>
                  </a:ext>
                </a:extLst>
              </p:cNvPr>
              <p:cNvGrpSpPr/>
              <p:nvPr/>
            </p:nvGrpSpPr>
            <p:grpSpPr>
              <a:xfrm>
                <a:off x="6514857" y="3441728"/>
                <a:ext cx="444222" cy="444220"/>
                <a:chOff x="6601236" y="7203142"/>
                <a:chExt cx="444222" cy="444220"/>
              </a:xfrm>
            </p:grpSpPr>
            <p:sp>
              <p:nvSpPr>
                <p:cNvPr id="14" name="ïṣḻïḋê">
                  <a:extLst>
                    <a:ext uri="{FF2B5EF4-FFF2-40B4-BE49-F238E27FC236}">
                      <a16:creationId xmlns:a16="http://schemas.microsoft.com/office/drawing/2014/main" id="{FB4F5754-1D80-4936-BE49-7ED11C5F3EE7}"/>
                    </a:ext>
                  </a:extLst>
                </p:cNvPr>
                <p:cNvSpPr/>
                <p:nvPr/>
              </p:nvSpPr>
              <p:spPr>
                <a:xfrm>
                  <a:off x="6601236" y="7203142"/>
                  <a:ext cx="444222" cy="444220"/>
                </a:xfrm>
                <a:prstGeom prst="ellipse">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îṧḻîḍè">
                  <a:extLst>
                    <a:ext uri="{FF2B5EF4-FFF2-40B4-BE49-F238E27FC236}">
                      <a16:creationId xmlns:a16="http://schemas.microsoft.com/office/drawing/2014/main" id="{3BC43E4C-01BD-4706-9D50-CC52E655F559}"/>
                    </a:ext>
                  </a:extLst>
                </p:cNvPr>
                <p:cNvSpPr/>
                <p:nvPr/>
              </p:nvSpPr>
              <p:spPr bwMode="auto">
                <a:xfrm>
                  <a:off x="6720567" y="7348167"/>
                  <a:ext cx="205561" cy="15417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9" name="ïṩļîḓè">
                <a:extLst>
                  <a:ext uri="{FF2B5EF4-FFF2-40B4-BE49-F238E27FC236}">
                    <a16:creationId xmlns:a16="http://schemas.microsoft.com/office/drawing/2014/main" id="{F09ADDAC-7AC1-4AC4-8BFF-4634A95DE233}"/>
                  </a:ext>
                </a:extLst>
              </p:cNvPr>
              <p:cNvSpPr txBox="1"/>
              <p:nvPr/>
            </p:nvSpPr>
            <p:spPr>
              <a:xfrm>
                <a:off x="7359133" y="3267895"/>
                <a:ext cx="1494932" cy="735747"/>
              </a:xfrm>
              <a:prstGeom prst="roundRect">
                <a:avLst>
                  <a:gd name="adj" fmla="val 50000"/>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CPM</a:t>
                </a:r>
                <a:r>
                  <a:rPr lang="zh-CN" altLang="en-US"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总计</a:t>
                </a:r>
                <a:r>
                  <a:rPr lang="en-US" altLang="zh-CN"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25000</a:t>
                </a:r>
                <a:r>
                  <a:rPr lang="zh-CN" altLang="en-US"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元</a:t>
                </a:r>
              </a:p>
            </p:txBody>
          </p:sp>
          <p:grpSp>
            <p:nvGrpSpPr>
              <p:cNvPr id="10" name="ïşlîḍé">
                <a:extLst>
                  <a:ext uri="{FF2B5EF4-FFF2-40B4-BE49-F238E27FC236}">
                    <a16:creationId xmlns:a16="http://schemas.microsoft.com/office/drawing/2014/main" id="{4D68AAD3-88E5-44E3-97F6-B56D9E55F0BC}"/>
                  </a:ext>
                </a:extLst>
              </p:cNvPr>
              <p:cNvGrpSpPr/>
              <p:nvPr/>
            </p:nvGrpSpPr>
            <p:grpSpPr>
              <a:xfrm>
                <a:off x="5991993" y="4823574"/>
                <a:ext cx="444222" cy="444220"/>
                <a:chOff x="9010245" y="7203142"/>
                <a:chExt cx="444222" cy="444220"/>
              </a:xfrm>
            </p:grpSpPr>
            <p:sp>
              <p:nvSpPr>
                <p:cNvPr id="12" name="iṣļïḍê">
                  <a:extLst>
                    <a:ext uri="{FF2B5EF4-FFF2-40B4-BE49-F238E27FC236}">
                      <a16:creationId xmlns:a16="http://schemas.microsoft.com/office/drawing/2014/main" id="{F9783CAB-CF74-45EC-8494-0345F3CDC7F3}"/>
                    </a:ext>
                  </a:extLst>
                </p:cNvPr>
                <p:cNvSpPr/>
                <p:nvPr/>
              </p:nvSpPr>
              <p:spPr>
                <a:xfrm>
                  <a:off x="9010245" y="7203142"/>
                  <a:ext cx="444222" cy="444220"/>
                </a:xfrm>
                <a:prstGeom prst="ellipse">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îs1iḍê">
                  <a:extLst>
                    <a:ext uri="{FF2B5EF4-FFF2-40B4-BE49-F238E27FC236}">
                      <a16:creationId xmlns:a16="http://schemas.microsoft.com/office/drawing/2014/main" id="{61CF51AC-B62C-45D9-960A-D3C4D0FDAAB8}"/>
                    </a:ext>
                  </a:extLst>
                </p:cNvPr>
                <p:cNvSpPr/>
                <p:nvPr/>
              </p:nvSpPr>
              <p:spPr bwMode="auto">
                <a:xfrm>
                  <a:off x="9129576" y="7343409"/>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11" name="iṩ1íḑe">
                <a:extLst>
                  <a:ext uri="{FF2B5EF4-FFF2-40B4-BE49-F238E27FC236}">
                    <a16:creationId xmlns:a16="http://schemas.microsoft.com/office/drawing/2014/main" id="{BE7395B0-A601-45BD-A451-490E2D719DAD}"/>
                  </a:ext>
                </a:extLst>
              </p:cNvPr>
              <p:cNvSpPr txBox="1"/>
              <p:nvPr/>
            </p:nvSpPr>
            <p:spPr>
              <a:xfrm>
                <a:off x="6836269" y="4808538"/>
                <a:ext cx="1494932" cy="432792"/>
              </a:xfrm>
              <a:prstGeom prst="roundRect">
                <a:avLst>
                  <a:gd name="adj" fmla="val 50000"/>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成功点</a:t>
                </a:r>
              </a:p>
            </p:txBody>
          </p:sp>
        </p:grpSp>
      </p:grpSp>
      <p:sp>
        <p:nvSpPr>
          <p:cNvPr id="19" name="椭圆 18">
            <a:extLst>
              <a:ext uri="{FF2B5EF4-FFF2-40B4-BE49-F238E27FC236}">
                <a16:creationId xmlns:a16="http://schemas.microsoft.com/office/drawing/2014/main" id="{66DAEDCF-A681-41DD-A133-198E39A6FF1F}"/>
              </a:ext>
            </a:extLst>
          </p:cNvPr>
          <p:cNvSpPr/>
          <p:nvPr/>
        </p:nvSpPr>
        <p:spPr>
          <a:xfrm>
            <a:off x="1611573" y="2225603"/>
            <a:ext cx="2901363" cy="29013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pic>
        <p:nvPicPr>
          <p:cNvPr id="21" name="图片 20">
            <a:extLst>
              <a:ext uri="{FF2B5EF4-FFF2-40B4-BE49-F238E27FC236}">
                <a16:creationId xmlns:a16="http://schemas.microsoft.com/office/drawing/2014/main" id="{651D5659-71EE-48F1-B618-0C6AFFA9C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871" y="2800351"/>
            <a:ext cx="2742050" cy="1903064"/>
          </a:xfrm>
          <a:prstGeom prst="rect">
            <a:avLst/>
          </a:prstGeom>
        </p:spPr>
      </p:pic>
      <p:grpSp>
        <p:nvGrpSpPr>
          <p:cNvPr id="22" name="更多资源下载：https://www.58pic.com/u/61536760">
            <a:extLst>
              <a:ext uri="{FF2B5EF4-FFF2-40B4-BE49-F238E27FC236}">
                <a16:creationId xmlns:a16="http://schemas.microsoft.com/office/drawing/2014/main" id="{72E9FE2C-7B3C-4421-BE91-47753BCD1D72}"/>
              </a:ext>
            </a:extLst>
          </p:cNvPr>
          <p:cNvGrpSpPr/>
          <p:nvPr/>
        </p:nvGrpSpPr>
        <p:grpSpPr>
          <a:xfrm>
            <a:off x="818448" y="376360"/>
            <a:ext cx="6555745" cy="736961"/>
            <a:chOff x="1679797" y="481007"/>
            <a:chExt cx="6555745" cy="736961"/>
          </a:xfrm>
        </p:grpSpPr>
        <p:sp>
          <p:nvSpPr>
            <p:cNvPr id="23" name="更多资源下载：https://www.58pic.com/u/61536760">
              <a:extLst>
                <a:ext uri="{FF2B5EF4-FFF2-40B4-BE49-F238E27FC236}">
                  <a16:creationId xmlns:a16="http://schemas.microsoft.com/office/drawing/2014/main" id="{16D6D1D2-C70E-4F0A-9BF5-514629BB51E8}"/>
                </a:ext>
              </a:extLst>
            </p:cNvPr>
            <p:cNvSpPr txBox="1"/>
            <p:nvPr/>
          </p:nvSpPr>
          <p:spPr>
            <a:xfrm>
              <a:off x="1679797" y="481007"/>
              <a:ext cx="6555745" cy="584775"/>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3200" b="1" dirty="0">
                  <a:solidFill>
                    <a:schemeClr val="accent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精准营销的案例分析</a:t>
              </a:r>
            </a:p>
          </p:txBody>
        </p:sp>
        <p:sp>
          <p:nvSpPr>
            <p:cNvPr id="24" name="更多资源下载：https://www.58pic.com/u/61536760">
              <a:extLst>
                <a:ext uri="{FF2B5EF4-FFF2-40B4-BE49-F238E27FC236}">
                  <a16:creationId xmlns:a16="http://schemas.microsoft.com/office/drawing/2014/main" id="{4FC4944B-C7C4-45E5-AEFE-76B3FB6B4F3C}"/>
                </a:ext>
              </a:extLst>
            </p:cNvPr>
            <p:cNvSpPr txBox="1"/>
            <p:nvPr/>
          </p:nvSpPr>
          <p:spPr>
            <a:xfrm>
              <a:off x="1679798" y="951998"/>
              <a:ext cx="5572519" cy="265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50" b="0" i="0" u="none" strike="noStrike" kern="1200" cap="none" spc="0" normalizeH="0" baseline="0" noProof="0" dirty="0">
                  <a:ln>
                    <a:noFill/>
                  </a:ln>
                  <a:solidFill>
                    <a:schemeClr val="bg1">
                      <a:lumMod val="65000"/>
                    </a:schemeClr>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print the presentation and make it into a film to be used in a wider field</a:t>
              </a:r>
            </a:p>
          </p:txBody>
        </p:sp>
      </p:grpSp>
    </p:spTree>
    <p:extLst>
      <p:ext uri="{BB962C8B-B14F-4D97-AF65-F5344CB8AC3E}">
        <p14:creationId xmlns:p14="http://schemas.microsoft.com/office/powerpoint/2010/main" val="380457809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arn(inVertical)">
                                      <p:cBhvr>
                                        <p:cTn id="11" dur="500"/>
                                        <p:tgtEl>
                                          <p:spTgt spid="19"/>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arn(inVertical)">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114DF5D2-9519-412E-B10C-F1346037DAAE}"/>
              </a:ext>
            </a:extLst>
          </p:cNvPr>
          <p:cNvGrpSpPr/>
          <p:nvPr/>
        </p:nvGrpSpPr>
        <p:grpSpPr>
          <a:xfrm>
            <a:off x="2365830" y="896429"/>
            <a:ext cx="8011886" cy="3759201"/>
            <a:chOff x="2365830" y="896429"/>
            <a:chExt cx="8011886" cy="3759201"/>
          </a:xfrm>
        </p:grpSpPr>
        <p:sp>
          <p:nvSpPr>
            <p:cNvPr id="7" name="TextBox 69">
              <a:extLst>
                <a:ext uri="{FF2B5EF4-FFF2-40B4-BE49-F238E27FC236}">
                  <a16:creationId xmlns:a16="http://schemas.microsoft.com/office/drawing/2014/main" id="{E3A80740-8CE8-4FA1-94BC-9ED99E8AA332}"/>
                </a:ext>
              </a:extLst>
            </p:cNvPr>
            <p:cNvSpPr txBox="1">
              <a:spLocks noChangeArrowheads="1"/>
            </p:cNvSpPr>
            <p:nvPr/>
          </p:nvSpPr>
          <p:spPr bwMode="auto">
            <a:xfrm>
              <a:off x="6096000" y="896429"/>
              <a:ext cx="931333" cy="173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10666" dirty="0">
                  <a:solidFill>
                    <a:srgbClr val="F8F8F8"/>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5</a:t>
              </a:r>
              <a:endParaRPr lang="zh-CN" altLang="en-US" sz="10666" dirty="0">
                <a:solidFill>
                  <a:srgbClr val="F8F8F8"/>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 name="TextBox 70">
              <a:extLst>
                <a:ext uri="{FF2B5EF4-FFF2-40B4-BE49-F238E27FC236}">
                  <a16:creationId xmlns:a16="http://schemas.microsoft.com/office/drawing/2014/main" id="{726423E8-160E-45F6-BDCF-83D34D671DD5}"/>
                </a:ext>
              </a:extLst>
            </p:cNvPr>
            <p:cNvSpPr txBox="1">
              <a:spLocks noChangeArrowheads="1"/>
            </p:cNvSpPr>
            <p:nvPr/>
          </p:nvSpPr>
          <p:spPr bwMode="auto">
            <a:xfrm>
              <a:off x="2365830" y="3220912"/>
              <a:ext cx="80118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algn="ctr" eaLnBrk="1" hangingPunct="1"/>
              <a:r>
                <a:rPr lang="zh-CN" altLang="en-US" sz="5400" dirty="0">
                  <a:solidFill>
                    <a:srgbClr val="2B2A30"/>
                  </a:solidFill>
                  <a:latin typeface="思源黑体 CN Bold" panose="020B0800000000000000" pitchFamily="34" charset="-122"/>
                  <a:ea typeface="思源黑体 CN Bold" panose="020B0800000000000000" pitchFamily="34" charset="-122"/>
                  <a:sym typeface="思源黑体 CN Normal" panose="020B0400000000000000" pitchFamily="34" charset="-122"/>
                </a:rPr>
                <a:t>精准营销两大优势</a:t>
              </a:r>
            </a:p>
          </p:txBody>
        </p:sp>
        <p:sp>
          <p:nvSpPr>
            <p:cNvPr id="9" name="Rectangle 13">
              <a:extLst>
                <a:ext uri="{FF2B5EF4-FFF2-40B4-BE49-F238E27FC236}">
                  <a16:creationId xmlns:a16="http://schemas.microsoft.com/office/drawing/2014/main" id="{F8785387-7C15-4483-8118-D9496CDD625E}"/>
                </a:ext>
              </a:extLst>
            </p:cNvPr>
            <p:cNvSpPr>
              <a:spLocks noChangeArrowheads="1"/>
            </p:cNvSpPr>
            <p:nvPr/>
          </p:nvSpPr>
          <p:spPr bwMode="auto">
            <a:xfrm>
              <a:off x="5401734" y="1848930"/>
              <a:ext cx="783804" cy="47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zh-CN" altLang="zh-CN" sz="3067"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Part</a:t>
              </a:r>
              <a:endParaRPr lang="zh-CN" altLang="zh-CN" sz="2400" dirty="0">
                <a:solidFill>
                  <a:srgbClr val="FEAE0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0" name="TextBox 73">
              <a:extLst>
                <a:ext uri="{FF2B5EF4-FFF2-40B4-BE49-F238E27FC236}">
                  <a16:creationId xmlns:a16="http://schemas.microsoft.com/office/drawing/2014/main" id="{9959F69D-B455-40E1-8ECD-4A8F3666FECC}"/>
                </a:ext>
              </a:extLst>
            </p:cNvPr>
            <p:cNvSpPr txBox="1">
              <a:spLocks noChangeArrowheads="1"/>
            </p:cNvSpPr>
            <p:nvPr/>
          </p:nvSpPr>
          <p:spPr bwMode="auto">
            <a:xfrm>
              <a:off x="3933373" y="4176909"/>
              <a:ext cx="5156200" cy="4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lnSpc>
                  <a:spcPct val="150000"/>
                </a:lnSpc>
                <a:buFont typeface="Wingdings" panose="05000000000000000000" pitchFamily="2" charset="2"/>
                <a:buChar char="n"/>
              </a:pPr>
              <a:r>
                <a:rPr lang="en-US" altLang="zh-CN" sz="1867" b="0" dirty="0">
                  <a:solidFill>
                    <a:srgbClr val="2B2A30"/>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Internet precision marketing scheme</a:t>
              </a:r>
            </a:p>
          </p:txBody>
        </p:sp>
      </p:grpSp>
    </p:spTree>
    <p:extLst>
      <p:ext uri="{BB962C8B-B14F-4D97-AF65-F5344CB8AC3E}">
        <p14:creationId xmlns:p14="http://schemas.microsoft.com/office/powerpoint/2010/main" val="27804716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21145CFD-DD82-4EF6-85DF-5A6D1605B0F2}"/>
              </a:ext>
            </a:extLst>
          </p:cNvPr>
          <p:cNvSpPr/>
          <p:nvPr/>
        </p:nvSpPr>
        <p:spPr>
          <a:xfrm>
            <a:off x="9006829" y="961135"/>
            <a:ext cx="5143500" cy="5143500"/>
          </a:xfrm>
          <a:prstGeom prst="ellipse">
            <a:avLst/>
          </a:pr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7" name="组合 6">
            <a:extLst>
              <a:ext uri="{FF2B5EF4-FFF2-40B4-BE49-F238E27FC236}">
                <a16:creationId xmlns:a16="http://schemas.microsoft.com/office/drawing/2014/main" id="{0A0B3FAE-4678-40DC-946E-B28EBA0BC823}"/>
              </a:ext>
            </a:extLst>
          </p:cNvPr>
          <p:cNvGrpSpPr/>
          <p:nvPr/>
        </p:nvGrpSpPr>
        <p:grpSpPr>
          <a:xfrm>
            <a:off x="657066" y="2739662"/>
            <a:ext cx="7947236" cy="3000917"/>
            <a:chOff x="199866" y="2802983"/>
            <a:chExt cx="7947236" cy="3000917"/>
          </a:xfrm>
        </p:grpSpPr>
        <p:sp>
          <p:nvSpPr>
            <p:cNvPr id="14" name="iṡliďé">
              <a:extLst>
                <a:ext uri="{FF2B5EF4-FFF2-40B4-BE49-F238E27FC236}">
                  <a16:creationId xmlns:a16="http://schemas.microsoft.com/office/drawing/2014/main" id="{6B247F15-E419-4C3A-A1F7-58B750986887}"/>
                </a:ext>
              </a:extLst>
            </p:cNvPr>
            <p:cNvSpPr/>
            <p:nvPr/>
          </p:nvSpPr>
          <p:spPr>
            <a:xfrm>
              <a:off x="4718100" y="2934790"/>
              <a:ext cx="3429002" cy="28691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9" name="isḷîdé">
              <a:extLst>
                <a:ext uri="{FF2B5EF4-FFF2-40B4-BE49-F238E27FC236}">
                  <a16:creationId xmlns:a16="http://schemas.microsoft.com/office/drawing/2014/main" id="{0EC4E980-11DA-451F-AEC6-5F213DF8BA3D}"/>
                </a:ext>
              </a:extLst>
            </p:cNvPr>
            <p:cNvSpPr/>
            <p:nvPr/>
          </p:nvSpPr>
          <p:spPr>
            <a:xfrm>
              <a:off x="4585738" y="2802983"/>
              <a:ext cx="3429000" cy="2869110"/>
            </a:xfrm>
            <a:prstGeom prst="roundRect">
              <a:avLst>
                <a:gd name="adj" fmla="val 0"/>
              </a:avLst>
            </a:prstGeom>
            <a:solidFill>
              <a:schemeClr val="bg1"/>
            </a:solidFill>
            <a:ln w="25400" cap="flat">
              <a:solidFill>
                <a:schemeClr val="accent4"/>
              </a:solidFill>
              <a:prstDash val="solid"/>
              <a:miter/>
            </a:ln>
          </p:spPr>
          <p:txBody>
            <a:bodyPr rtlCol="0" anchor="ctr"/>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 name="iṡliďé">
              <a:extLst>
                <a:ext uri="{FF2B5EF4-FFF2-40B4-BE49-F238E27FC236}">
                  <a16:creationId xmlns:a16="http://schemas.microsoft.com/office/drawing/2014/main" id="{E5C82D68-D1C0-45D0-9F54-BEE6BCD1B0A7}"/>
                </a:ext>
              </a:extLst>
            </p:cNvPr>
            <p:cNvSpPr/>
            <p:nvPr/>
          </p:nvSpPr>
          <p:spPr>
            <a:xfrm>
              <a:off x="792763" y="2934790"/>
              <a:ext cx="3429002" cy="28691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 name="isḷîdé">
              <a:extLst>
                <a:ext uri="{FF2B5EF4-FFF2-40B4-BE49-F238E27FC236}">
                  <a16:creationId xmlns:a16="http://schemas.microsoft.com/office/drawing/2014/main" id="{2CE5C643-4EAF-466E-98CE-15A57B16B418}"/>
                </a:ext>
              </a:extLst>
            </p:cNvPr>
            <p:cNvSpPr/>
            <p:nvPr/>
          </p:nvSpPr>
          <p:spPr>
            <a:xfrm>
              <a:off x="660401" y="2802983"/>
              <a:ext cx="3429000" cy="2869110"/>
            </a:xfrm>
            <a:prstGeom prst="roundRect">
              <a:avLst>
                <a:gd name="adj" fmla="val 0"/>
              </a:avLst>
            </a:prstGeom>
            <a:solidFill>
              <a:schemeClr val="bg1"/>
            </a:solidFill>
            <a:ln w="25400" cap="flat">
              <a:solidFill>
                <a:schemeClr val="accent4"/>
              </a:solidFill>
              <a:prstDash val="solid"/>
              <a:miter/>
            </a:ln>
          </p:spPr>
          <p:txBody>
            <a:bodyPr rtlCol="0" anchor="ctr"/>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 name="文本占位符 3">
              <a:extLst>
                <a:ext uri="{FF2B5EF4-FFF2-40B4-BE49-F238E27FC236}">
                  <a16:creationId xmlns:a16="http://schemas.microsoft.com/office/drawing/2014/main" id="{AF92D9BF-C822-42A5-8A1E-639415F48D45}"/>
                </a:ext>
              </a:extLst>
            </p:cNvPr>
            <p:cNvSpPr txBox="1">
              <a:spLocks/>
            </p:cNvSpPr>
            <p:nvPr/>
          </p:nvSpPr>
          <p:spPr>
            <a:xfrm>
              <a:off x="199866" y="3055261"/>
              <a:ext cx="4253508" cy="1420432"/>
            </a:xfrm>
            <a:prstGeom prst="rect">
              <a:avLst/>
            </a:prstGeom>
          </p:spPr>
          <p:txBody>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4000" dirty="0">
                  <a:solidFill>
                    <a:schemeClr val="accent3"/>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200CPM</a:t>
              </a:r>
            </a:p>
            <a:p>
              <a:pPr algn="ctr"/>
              <a:r>
                <a:rPr lang="zh-CN" altLang="en-US" sz="4000" dirty="0">
                  <a:solidFill>
                    <a:schemeClr val="accent3"/>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精准投放</a:t>
              </a:r>
            </a:p>
            <a:p>
              <a:pPr lvl="1" algn="ctr"/>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针对地区</a:t>
              </a:r>
            </a:p>
            <a:p>
              <a:pPr lvl="1" algn="ctr"/>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针对人群</a:t>
              </a:r>
            </a:p>
            <a:p>
              <a:pPr lvl="1" algn="ctr"/>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要求有效</a:t>
              </a:r>
            </a:p>
            <a:p>
              <a:pPr algn="ctr"/>
              <a:endPar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 name="文本占位符 4">
              <a:extLst>
                <a:ext uri="{FF2B5EF4-FFF2-40B4-BE49-F238E27FC236}">
                  <a16:creationId xmlns:a16="http://schemas.microsoft.com/office/drawing/2014/main" id="{63BB58D8-7EAA-44E7-8F62-B5ED5C477615}"/>
                </a:ext>
              </a:extLst>
            </p:cNvPr>
            <p:cNvSpPr txBox="1">
              <a:spLocks/>
            </p:cNvSpPr>
            <p:nvPr/>
          </p:nvSpPr>
          <p:spPr>
            <a:xfrm>
              <a:off x="4780261" y="3055261"/>
              <a:ext cx="3051629" cy="1431582"/>
            </a:xfrm>
            <a:prstGeom prst="rect">
              <a:avLst/>
            </a:prstGeom>
          </p:spPr>
          <p:txBody>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4800" dirty="0">
                  <a:solidFill>
                    <a:schemeClr val="accent3"/>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KPI</a:t>
              </a:r>
              <a:endParaRPr lang="zh-CN" altLang="en-US" sz="4800" dirty="0">
                <a:solidFill>
                  <a:schemeClr val="accent3"/>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lvl="1"/>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要求在线意向咨询</a:t>
              </a:r>
              <a:r>
                <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最终折合在线咨询成本为</a:t>
              </a:r>
              <a:r>
                <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53.8</a:t>
              </a:r>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元</a:t>
              </a:r>
            </a:p>
            <a:p>
              <a:endPar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13" name="图片 12">
            <a:extLst>
              <a:ext uri="{FF2B5EF4-FFF2-40B4-BE49-F238E27FC236}">
                <a16:creationId xmlns:a16="http://schemas.microsoft.com/office/drawing/2014/main" id="{562F3A66-DA0A-4168-98E5-C247385A5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837626" y="2802983"/>
            <a:ext cx="5620640" cy="3768488"/>
          </a:xfrm>
          <a:prstGeom prst="rect">
            <a:avLst/>
          </a:prstGeom>
        </p:spPr>
      </p:pic>
      <p:pic>
        <p:nvPicPr>
          <p:cNvPr id="15" name="图片 14">
            <a:extLst>
              <a:ext uri="{FF2B5EF4-FFF2-40B4-BE49-F238E27FC236}">
                <a16:creationId xmlns:a16="http://schemas.microsoft.com/office/drawing/2014/main" id="{E0AA2446-3211-4D55-8854-45FE08BF3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5591" y="1295380"/>
            <a:ext cx="2439173" cy="1564753"/>
          </a:xfrm>
          <a:prstGeom prst="rect">
            <a:avLst/>
          </a:prstGeom>
        </p:spPr>
      </p:pic>
      <p:grpSp>
        <p:nvGrpSpPr>
          <p:cNvPr id="16" name="更多资源下载：https://www.58pic.com/u/61536760">
            <a:extLst>
              <a:ext uri="{FF2B5EF4-FFF2-40B4-BE49-F238E27FC236}">
                <a16:creationId xmlns:a16="http://schemas.microsoft.com/office/drawing/2014/main" id="{98E3E95B-A876-446B-AC0D-EA561BE2FEEF}"/>
              </a:ext>
            </a:extLst>
          </p:cNvPr>
          <p:cNvGrpSpPr/>
          <p:nvPr/>
        </p:nvGrpSpPr>
        <p:grpSpPr>
          <a:xfrm>
            <a:off x="818448" y="376360"/>
            <a:ext cx="6555745" cy="736961"/>
            <a:chOff x="1679797" y="481007"/>
            <a:chExt cx="6555745" cy="736961"/>
          </a:xfrm>
        </p:grpSpPr>
        <p:sp>
          <p:nvSpPr>
            <p:cNvPr id="17" name="更多资源下载：https://www.58pic.com/u/61536760">
              <a:extLst>
                <a:ext uri="{FF2B5EF4-FFF2-40B4-BE49-F238E27FC236}">
                  <a16:creationId xmlns:a16="http://schemas.microsoft.com/office/drawing/2014/main" id="{0347B6F4-FF26-4302-932E-49E6F8624003}"/>
                </a:ext>
              </a:extLst>
            </p:cNvPr>
            <p:cNvSpPr txBox="1"/>
            <p:nvPr/>
          </p:nvSpPr>
          <p:spPr>
            <a:xfrm>
              <a:off x="1679797" y="481007"/>
              <a:ext cx="6555745" cy="584775"/>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3200" b="1" dirty="0">
                  <a:solidFill>
                    <a:schemeClr val="accent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精准营销的两大优势</a:t>
              </a:r>
            </a:p>
          </p:txBody>
        </p:sp>
        <p:sp>
          <p:nvSpPr>
            <p:cNvPr id="18" name="更多资源下载：https://www.58pic.com/u/61536760">
              <a:extLst>
                <a:ext uri="{FF2B5EF4-FFF2-40B4-BE49-F238E27FC236}">
                  <a16:creationId xmlns:a16="http://schemas.microsoft.com/office/drawing/2014/main" id="{7EEF4DCF-F51D-4AB1-BCD5-6C6FA31C418F}"/>
                </a:ext>
              </a:extLst>
            </p:cNvPr>
            <p:cNvSpPr txBox="1"/>
            <p:nvPr/>
          </p:nvSpPr>
          <p:spPr>
            <a:xfrm>
              <a:off x="1679798" y="951998"/>
              <a:ext cx="5572519" cy="265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50" b="0" i="0" u="none" strike="noStrike" kern="1200" cap="none" spc="0" normalizeH="0" baseline="0" noProof="0" dirty="0">
                  <a:ln>
                    <a:noFill/>
                  </a:ln>
                  <a:solidFill>
                    <a:schemeClr val="bg1">
                      <a:lumMod val="65000"/>
                    </a:schemeClr>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print the presentation and make it into a film to be used in a wider field</a:t>
              </a:r>
            </a:p>
          </p:txBody>
        </p:sp>
      </p:grpSp>
      <p:sp>
        <p:nvSpPr>
          <p:cNvPr id="20" name="圆: 空心 19">
            <a:extLst>
              <a:ext uri="{FF2B5EF4-FFF2-40B4-BE49-F238E27FC236}">
                <a16:creationId xmlns:a16="http://schemas.microsoft.com/office/drawing/2014/main" id="{BA80A349-91E1-4D12-81DC-161155970F82}"/>
              </a:ext>
            </a:extLst>
          </p:cNvPr>
          <p:cNvSpPr/>
          <p:nvPr/>
        </p:nvSpPr>
        <p:spPr>
          <a:xfrm rot="12013272">
            <a:off x="1002773" y="2196940"/>
            <a:ext cx="793105" cy="793105"/>
          </a:xfrm>
          <a:prstGeom prst="donut">
            <a:avLst>
              <a:gd name="adj" fmla="val 23559"/>
            </a:avLst>
          </a:prstGeom>
          <a:gradFill flip="none" rotWithShape="1">
            <a:gsLst>
              <a:gs pos="0">
                <a:schemeClr val="accent2"/>
              </a:gs>
              <a:gs pos="32000">
                <a:schemeClr val="accent2">
                  <a:lumMod val="40000"/>
                  <a:lumOff val="60000"/>
                </a:schemeClr>
              </a:gs>
              <a:gs pos="75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1" name="圆: 空心 20">
            <a:extLst>
              <a:ext uri="{FF2B5EF4-FFF2-40B4-BE49-F238E27FC236}">
                <a16:creationId xmlns:a16="http://schemas.microsoft.com/office/drawing/2014/main" id="{E0FC2371-8278-4A17-BD66-A11217233D4C}"/>
              </a:ext>
            </a:extLst>
          </p:cNvPr>
          <p:cNvSpPr/>
          <p:nvPr/>
        </p:nvSpPr>
        <p:spPr>
          <a:xfrm rot="6469388">
            <a:off x="7574923" y="1863176"/>
            <a:ext cx="443590" cy="443590"/>
          </a:xfrm>
          <a:prstGeom prst="donut">
            <a:avLst>
              <a:gd name="adj" fmla="val 23559"/>
            </a:avLst>
          </a:prstGeom>
          <a:gradFill flip="none" rotWithShape="1">
            <a:gsLst>
              <a:gs pos="0">
                <a:schemeClr val="accent2"/>
              </a:gs>
              <a:gs pos="32000">
                <a:schemeClr val="accent2">
                  <a:lumMod val="40000"/>
                  <a:lumOff val="60000"/>
                </a:schemeClr>
              </a:gs>
              <a:gs pos="75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Tree>
    <p:extLst>
      <p:ext uri="{BB962C8B-B14F-4D97-AF65-F5344CB8AC3E}">
        <p14:creationId xmlns:p14="http://schemas.microsoft.com/office/powerpoint/2010/main" val="414338428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圆角 16">
            <a:extLst>
              <a:ext uri="{FF2B5EF4-FFF2-40B4-BE49-F238E27FC236}">
                <a16:creationId xmlns:a16="http://schemas.microsoft.com/office/drawing/2014/main" id="{D80A7EF7-7C2F-46C6-8826-EC31FFE1AAA6}"/>
              </a:ext>
            </a:extLst>
          </p:cNvPr>
          <p:cNvSpPr/>
          <p:nvPr/>
        </p:nvSpPr>
        <p:spPr>
          <a:xfrm>
            <a:off x="952500" y="4314207"/>
            <a:ext cx="7924800" cy="17756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8" name="矩形: 圆角 10">
            <a:extLst>
              <a:ext uri="{FF2B5EF4-FFF2-40B4-BE49-F238E27FC236}">
                <a16:creationId xmlns:a16="http://schemas.microsoft.com/office/drawing/2014/main" id="{9D6BAA8B-5369-44E4-AC3A-93665A4B53B8}"/>
              </a:ext>
            </a:extLst>
          </p:cNvPr>
          <p:cNvSpPr/>
          <p:nvPr/>
        </p:nvSpPr>
        <p:spPr>
          <a:xfrm>
            <a:off x="1309095" y="4707477"/>
            <a:ext cx="1709791" cy="432000"/>
          </a:xfrm>
          <a:prstGeom prst="roundRect">
            <a:avLst>
              <a:gd name="adj" fmla="val 50000"/>
            </a:avLst>
          </a:prstGeom>
          <a:solidFill>
            <a:schemeClr val="accent1"/>
          </a:solidFill>
          <a:ln w="12700">
            <a:noFill/>
            <a:round/>
            <a:headEnd/>
            <a:tailEnd/>
          </a:ln>
          <a:effectLst/>
        </p:spPr>
        <p:txBody>
          <a:bodyPr vert="horz" wrap="square" lIns="91440" tIns="45720" rIns="91440" bIns="45720" numCol="1" anchor="ctr" anchorCtr="0" compatLnSpc="1">
            <a:prstTxWarp prst="textNoShape">
              <a:avLst/>
            </a:prstTxWarp>
          </a:bodyP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部门：</a:t>
            </a:r>
            <a:r>
              <a:rPr lang="en-US" altLang="zh-CN" sz="12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QIANTU</a:t>
            </a:r>
            <a:endParaRPr lang="zh-CN" altLang="en-US" sz="12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9" name="矩形: 圆角 11">
            <a:extLst>
              <a:ext uri="{FF2B5EF4-FFF2-40B4-BE49-F238E27FC236}">
                <a16:creationId xmlns:a16="http://schemas.microsoft.com/office/drawing/2014/main" id="{1C711B83-DB00-40E0-B81E-1391F4B78B26}"/>
              </a:ext>
            </a:extLst>
          </p:cNvPr>
          <p:cNvSpPr/>
          <p:nvPr/>
        </p:nvSpPr>
        <p:spPr>
          <a:xfrm>
            <a:off x="3333770" y="4707477"/>
            <a:ext cx="1904227" cy="432000"/>
          </a:xfrm>
          <a:prstGeom prst="roundRect">
            <a:avLst>
              <a:gd name="adj" fmla="val 50000"/>
            </a:avLst>
          </a:prstGeom>
          <a:noFill/>
          <a:ln w="12700">
            <a:solidFill>
              <a:schemeClr val="accent2"/>
            </a:solidFill>
            <a:round/>
            <a:headEnd/>
            <a:tailEnd/>
          </a:ln>
          <a:effectLst/>
        </p:spPr>
        <p:txBody>
          <a:bodyPr vert="horz" wrap="square" lIns="91440" tIns="45720" rIns="91440" bIns="45720" numCol="1" anchor="ctr" anchorCtr="0" compatLnSpc="1">
            <a:prstTxWarp prst="textNoShape">
              <a:avLst/>
            </a:prstTxWarp>
          </a:bodyPr>
          <a:lstStyle/>
          <a:p>
            <a:pPr algn="ctr"/>
            <a:r>
              <a:rPr lang="zh-CN" altLang="en-US" sz="12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汇报人：千图网</a:t>
            </a:r>
          </a:p>
        </p:txBody>
      </p:sp>
      <p:sp>
        <p:nvSpPr>
          <p:cNvPr id="13" name="矩形: 圆角 1">
            <a:extLst>
              <a:ext uri="{FF2B5EF4-FFF2-40B4-BE49-F238E27FC236}">
                <a16:creationId xmlns:a16="http://schemas.microsoft.com/office/drawing/2014/main" id="{3481DA61-DA82-4A30-B90C-1DB89CAA525F}"/>
              </a:ext>
            </a:extLst>
          </p:cNvPr>
          <p:cNvSpPr/>
          <p:nvPr/>
        </p:nvSpPr>
        <p:spPr>
          <a:xfrm rot="18916273">
            <a:off x="7475092" y="-1407260"/>
            <a:ext cx="11918463" cy="12717419"/>
          </a:xfrm>
          <a:custGeom>
            <a:avLst/>
            <a:gdLst>
              <a:gd name="connsiteX0" fmla="*/ 0 w 11625943"/>
              <a:gd name="connsiteY0" fmla="*/ 573392 h 11625943"/>
              <a:gd name="connsiteX1" fmla="*/ 573392 w 11625943"/>
              <a:gd name="connsiteY1" fmla="*/ 0 h 11625943"/>
              <a:gd name="connsiteX2" fmla="*/ 11052551 w 11625943"/>
              <a:gd name="connsiteY2" fmla="*/ 0 h 11625943"/>
              <a:gd name="connsiteX3" fmla="*/ 11625943 w 11625943"/>
              <a:gd name="connsiteY3" fmla="*/ 573392 h 11625943"/>
              <a:gd name="connsiteX4" fmla="*/ 11625943 w 11625943"/>
              <a:gd name="connsiteY4" fmla="*/ 11052551 h 11625943"/>
              <a:gd name="connsiteX5" fmla="*/ 11052551 w 11625943"/>
              <a:gd name="connsiteY5" fmla="*/ 11625943 h 11625943"/>
              <a:gd name="connsiteX6" fmla="*/ 573392 w 11625943"/>
              <a:gd name="connsiteY6" fmla="*/ 11625943 h 11625943"/>
              <a:gd name="connsiteX7" fmla="*/ 0 w 11625943"/>
              <a:gd name="connsiteY7" fmla="*/ 11052551 h 11625943"/>
              <a:gd name="connsiteX8" fmla="*/ 0 w 11625943"/>
              <a:gd name="connsiteY8" fmla="*/ 573392 h 11625943"/>
              <a:gd name="connsiteX0" fmla="*/ 0 w 11625943"/>
              <a:gd name="connsiteY0" fmla="*/ 573392 h 11625943"/>
              <a:gd name="connsiteX1" fmla="*/ 573392 w 11625943"/>
              <a:gd name="connsiteY1" fmla="*/ 0 h 11625943"/>
              <a:gd name="connsiteX2" fmla="*/ 5035560 w 11625943"/>
              <a:gd name="connsiteY2" fmla="*/ 13158 h 11625943"/>
              <a:gd name="connsiteX3" fmla="*/ 11052551 w 11625943"/>
              <a:gd name="connsiteY3" fmla="*/ 0 h 11625943"/>
              <a:gd name="connsiteX4" fmla="*/ 11625943 w 11625943"/>
              <a:gd name="connsiteY4" fmla="*/ 573392 h 11625943"/>
              <a:gd name="connsiteX5" fmla="*/ 11625943 w 11625943"/>
              <a:gd name="connsiteY5" fmla="*/ 11052551 h 11625943"/>
              <a:gd name="connsiteX6" fmla="*/ 11052551 w 11625943"/>
              <a:gd name="connsiteY6" fmla="*/ 11625943 h 11625943"/>
              <a:gd name="connsiteX7" fmla="*/ 573392 w 11625943"/>
              <a:gd name="connsiteY7" fmla="*/ 11625943 h 11625943"/>
              <a:gd name="connsiteX8" fmla="*/ 0 w 11625943"/>
              <a:gd name="connsiteY8" fmla="*/ 11052551 h 11625943"/>
              <a:gd name="connsiteX9" fmla="*/ 0 w 11625943"/>
              <a:gd name="connsiteY9" fmla="*/ 573392 h 11625943"/>
              <a:gd name="connsiteX0" fmla="*/ 0 w 11625943"/>
              <a:gd name="connsiteY0" fmla="*/ 573392 h 11625943"/>
              <a:gd name="connsiteX1" fmla="*/ 573392 w 11625943"/>
              <a:gd name="connsiteY1" fmla="*/ 0 h 11625943"/>
              <a:gd name="connsiteX2" fmla="*/ 5024576 w 11625943"/>
              <a:gd name="connsiteY2" fmla="*/ 538561 h 11625943"/>
              <a:gd name="connsiteX3" fmla="*/ 11052551 w 11625943"/>
              <a:gd name="connsiteY3" fmla="*/ 0 h 11625943"/>
              <a:gd name="connsiteX4" fmla="*/ 11625943 w 11625943"/>
              <a:gd name="connsiteY4" fmla="*/ 573392 h 11625943"/>
              <a:gd name="connsiteX5" fmla="*/ 11625943 w 11625943"/>
              <a:gd name="connsiteY5" fmla="*/ 11052551 h 11625943"/>
              <a:gd name="connsiteX6" fmla="*/ 11052551 w 11625943"/>
              <a:gd name="connsiteY6" fmla="*/ 11625943 h 11625943"/>
              <a:gd name="connsiteX7" fmla="*/ 573392 w 11625943"/>
              <a:gd name="connsiteY7" fmla="*/ 11625943 h 11625943"/>
              <a:gd name="connsiteX8" fmla="*/ 0 w 11625943"/>
              <a:gd name="connsiteY8" fmla="*/ 11052551 h 11625943"/>
              <a:gd name="connsiteX9" fmla="*/ 0 w 11625943"/>
              <a:gd name="connsiteY9" fmla="*/ 573392 h 11625943"/>
              <a:gd name="connsiteX0" fmla="*/ 0 w 11625943"/>
              <a:gd name="connsiteY0" fmla="*/ 1142875 h 12195426"/>
              <a:gd name="connsiteX1" fmla="*/ 573392 w 11625943"/>
              <a:gd name="connsiteY1" fmla="*/ 569483 h 12195426"/>
              <a:gd name="connsiteX2" fmla="*/ 5024576 w 11625943"/>
              <a:gd name="connsiteY2" fmla="*/ 1108044 h 12195426"/>
              <a:gd name="connsiteX3" fmla="*/ 11052551 w 11625943"/>
              <a:gd name="connsiteY3" fmla="*/ 569483 h 12195426"/>
              <a:gd name="connsiteX4" fmla="*/ 11625943 w 11625943"/>
              <a:gd name="connsiteY4" fmla="*/ 1142875 h 12195426"/>
              <a:gd name="connsiteX5" fmla="*/ 11625943 w 11625943"/>
              <a:gd name="connsiteY5" fmla="*/ 11622034 h 12195426"/>
              <a:gd name="connsiteX6" fmla="*/ 11052551 w 11625943"/>
              <a:gd name="connsiteY6" fmla="*/ 12195426 h 12195426"/>
              <a:gd name="connsiteX7" fmla="*/ 573392 w 11625943"/>
              <a:gd name="connsiteY7" fmla="*/ 12195426 h 12195426"/>
              <a:gd name="connsiteX8" fmla="*/ 0 w 11625943"/>
              <a:gd name="connsiteY8" fmla="*/ 11622034 h 12195426"/>
              <a:gd name="connsiteX9" fmla="*/ 0 w 11625943"/>
              <a:gd name="connsiteY9" fmla="*/ 1142875 h 12195426"/>
              <a:gd name="connsiteX0" fmla="*/ 0 w 11625943"/>
              <a:gd name="connsiteY0" fmla="*/ 1142875 h 12195426"/>
              <a:gd name="connsiteX1" fmla="*/ 573392 w 11625943"/>
              <a:gd name="connsiteY1" fmla="*/ 569483 h 12195426"/>
              <a:gd name="connsiteX2" fmla="*/ 5024576 w 11625943"/>
              <a:gd name="connsiteY2" fmla="*/ 1108044 h 12195426"/>
              <a:gd name="connsiteX3" fmla="*/ 11052551 w 11625943"/>
              <a:gd name="connsiteY3" fmla="*/ 569483 h 12195426"/>
              <a:gd name="connsiteX4" fmla="*/ 11625943 w 11625943"/>
              <a:gd name="connsiteY4" fmla="*/ 1142875 h 12195426"/>
              <a:gd name="connsiteX5" fmla="*/ 11625943 w 11625943"/>
              <a:gd name="connsiteY5" fmla="*/ 11622034 h 12195426"/>
              <a:gd name="connsiteX6" fmla="*/ 11052551 w 11625943"/>
              <a:gd name="connsiteY6" fmla="*/ 12195426 h 12195426"/>
              <a:gd name="connsiteX7" fmla="*/ 573392 w 11625943"/>
              <a:gd name="connsiteY7" fmla="*/ 12195426 h 12195426"/>
              <a:gd name="connsiteX8" fmla="*/ 0 w 11625943"/>
              <a:gd name="connsiteY8" fmla="*/ 11622034 h 12195426"/>
              <a:gd name="connsiteX9" fmla="*/ 0 w 11625943"/>
              <a:gd name="connsiteY9" fmla="*/ 1142875 h 12195426"/>
              <a:gd name="connsiteX0" fmla="*/ 0 w 11625943"/>
              <a:gd name="connsiteY0" fmla="*/ 1664868 h 12717419"/>
              <a:gd name="connsiteX1" fmla="*/ 573392 w 11625943"/>
              <a:gd name="connsiteY1" fmla="*/ 1091476 h 12717419"/>
              <a:gd name="connsiteX2" fmla="*/ 4873024 w 11625943"/>
              <a:gd name="connsiteY2" fmla="*/ 916816 h 12717419"/>
              <a:gd name="connsiteX3" fmla="*/ 11052551 w 11625943"/>
              <a:gd name="connsiteY3" fmla="*/ 1091476 h 12717419"/>
              <a:gd name="connsiteX4" fmla="*/ 11625943 w 11625943"/>
              <a:gd name="connsiteY4" fmla="*/ 1664868 h 12717419"/>
              <a:gd name="connsiteX5" fmla="*/ 11625943 w 11625943"/>
              <a:gd name="connsiteY5" fmla="*/ 12144027 h 12717419"/>
              <a:gd name="connsiteX6" fmla="*/ 11052551 w 11625943"/>
              <a:gd name="connsiteY6" fmla="*/ 12717419 h 12717419"/>
              <a:gd name="connsiteX7" fmla="*/ 573392 w 11625943"/>
              <a:gd name="connsiteY7" fmla="*/ 12717419 h 12717419"/>
              <a:gd name="connsiteX8" fmla="*/ 0 w 11625943"/>
              <a:gd name="connsiteY8" fmla="*/ 12144027 h 12717419"/>
              <a:gd name="connsiteX9" fmla="*/ 0 w 11625943"/>
              <a:gd name="connsiteY9" fmla="*/ 1664868 h 12717419"/>
              <a:gd name="connsiteX0" fmla="*/ 0 w 11625943"/>
              <a:gd name="connsiteY0" fmla="*/ 1664868 h 12717419"/>
              <a:gd name="connsiteX1" fmla="*/ 639404 w 11625943"/>
              <a:gd name="connsiteY1" fmla="*/ 808282 h 12717419"/>
              <a:gd name="connsiteX2" fmla="*/ 4873024 w 11625943"/>
              <a:gd name="connsiteY2" fmla="*/ 916816 h 12717419"/>
              <a:gd name="connsiteX3" fmla="*/ 11052551 w 11625943"/>
              <a:gd name="connsiteY3" fmla="*/ 1091476 h 12717419"/>
              <a:gd name="connsiteX4" fmla="*/ 11625943 w 11625943"/>
              <a:gd name="connsiteY4" fmla="*/ 1664868 h 12717419"/>
              <a:gd name="connsiteX5" fmla="*/ 11625943 w 11625943"/>
              <a:gd name="connsiteY5" fmla="*/ 12144027 h 12717419"/>
              <a:gd name="connsiteX6" fmla="*/ 11052551 w 11625943"/>
              <a:gd name="connsiteY6" fmla="*/ 12717419 h 12717419"/>
              <a:gd name="connsiteX7" fmla="*/ 573392 w 11625943"/>
              <a:gd name="connsiteY7" fmla="*/ 12717419 h 12717419"/>
              <a:gd name="connsiteX8" fmla="*/ 0 w 11625943"/>
              <a:gd name="connsiteY8" fmla="*/ 12144027 h 12717419"/>
              <a:gd name="connsiteX9" fmla="*/ 0 w 11625943"/>
              <a:gd name="connsiteY9" fmla="*/ 1664868 h 12717419"/>
              <a:gd name="connsiteX0" fmla="*/ 0 w 11625943"/>
              <a:gd name="connsiteY0" fmla="*/ 1664868 h 12717419"/>
              <a:gd name="connsiteX1" fmla="*/ 1004312 w 11625943"/>
              <a:gd name="connsiteY1" fmla="*/ 1062495 h 12717419"/>
              <a:gd name="connsiteX2" fmla="*/ 4873024 w 11625943"/>
              <a:gd name="connsiteY2" fmla="*/ 916816 h 12717419"/>
              <a:gd name="connsiteX3" fmla="*/ 11052551 w 11625943"/>
              <a:gd name="connsiteY3" fmla="*/ 1091476 h 12717419"/>
              <a:gd name="connsiteX4" fmla="*/ 11625943 w 11625943"/>
              <a:gd name="connsiteY4" fmla="*/ 1664868 h 12717419"/>
              <a:gd name="connsiteX5" fmla="*/ 11625943 w 11625943"/>
              <a:gd name="connsiteY5" fmla="*/ 12144027 h 12717419"/>
              <a:gd name="connsiteX6" fmla="*/ 11052551 w 11625943"/>
              <a:gd name="connsiteY6" fmla="*/ 12717419 h 12717419"/>
              <a:gd name="connsiteX7" fmla="*/ 573392 w 11625943"/>
              <a:gd name="connsiteY7" fmla="*/ 12717419 h 12717419"/>
              <a:gd name="connsiteX8" fmla="*/ 0 w 11625943"/>
              <a:gd name="connsiteY8" fmla="*/ 12144027 h 12717419"/>
              <a:gd name="connsiteX9" fmla="*/ 0 w 11625943"/>
              <a:gd name="connsiteY9" fmla="*/ 1664868 h 12717419"/>
              <a:gd name="connsiteX0" fmla="*/ 0 w 11918463"/>
              <a:gd name="connsiteY0" fmla="*/ 2474485 h 12717419"/>
              <a:gd name="connsiteX1" fmla="*/ 1296832 w 11918463"/>
              <a:gd name="connsiteY1" fmla="*/ 1062495 h 12717419"/>
              <a:gd name="connsiteX2" fmla="*/ 5165544 w 11918463"/>
              <a:gd name="connsiteY2" fmla="*/ 916816 h 12717419"/>
              <a:gd name="connsiteX3" fmla="*/ 11345071 w 11918463"/>
              <a:gd name="connsiteY3" fmla="*/ 1091476 h 12717419"/>
              <a:gd name="connsiteX4" fmla="*/ 11918463 w 11918463"/>
              <a:gd name="connsiteY4" fmla="*/ 1664868 h 12717419"/>
              <a:gd name="connsiteX5" fmla="*/ 11918463 w 11918463"/>
              <a:gd name="connsiteY5" fmla="*/ 12144027 h 12717419"/>
              <a:gd name="connsiteX6" fmla="*/ 11345071 w 11918463"/>
              <a:gd name="connsiteY6" fmla="*/ 12717419 h 12717419"/>
              <a:gd name="connsiteX7" fmla="*/ 865912 w 11918463"/>
              <a:gd name="connsiteY7" fmla="*/ 12717419 h 12717419"/>
              <a:gd name="connsiteX8" fmla="*/ 292520 w 11918463"/>
              <a:gd name="connsiteY8" fmla="*/ 12144027 h 12717419"/>
              <a:gd name="connsiteX9" fmla="*/ 0 w 11918463"/>
              <a:gd name="connsiteY9" fmla="*/ 2474485 h 12717419"/>
              <a:gd name="connsiteX0" fmla="*/ 0 w 11918463"/>
              <a:gd name="connsiteY0" fmla="*/ 2474485 h 12717419"/>
              <a:gd name="connsiteX1" fmla="*/ 1296832 w 11918463"/>
              <a:gd name="connsiteY1" fmla="*/ 1062495 h 12717419"/>
              <a:gd name="connsiteX2" fmla="*/ 5165544 w 11918463"/>
              <a:gd name="connsiteY2" fmla="*/ 916816 h 12717419"/>
              <a:gd name="connsiteX3" fmla="*/ 11345071 w 11918463"/>
              <a:gd name="connsiteY3" fmla="*/ 1091476 h 12717419"/>
              <a:gd name="connsiteX4" fmla="*/ 11918463 w 11918463"/>
              <a:gd name="connsiteY4" fmla="*/ 1664868 h 12717419"/>
              <a:gd name="connsiteX5" fmla="*/ 11918463 w 11918463"/>
              <a:gd name="connsiteY5" fmla="*/ 12144027 h 12717419"/>
              <a:gd name="connsiteX6" fmla="*/ 11345071 w 11918463"/>
              <a:gd name="connsiteY6" fmla="*/ 12717419 h 12717419"/>
              <a:gd name="connsiteX7" fmla="*/ 865912 w 11918463"/>
              <a:gd name="connsiteY7" fmla="*/ 12717419 h 12717419"/>
              <a:gd name="connsiteX8" fmla="*/ 292520 w 11918463"/>
              <a:gd name="connsiteY8" fmla="*/ 12144027 h 12717419"/>
              <a:gd name="connsiteX9" fmla="*/ 0 w 11918463"/>
              <a:gd name="connsiteY9" fmla="*/ 2474485 h 1271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18463" h="12717419">
                <a:moveTo>
                  <a:pt x="0" y="2474485"/>
                </a:moveTo>
                <a:cubicBezTo>
                  <a:pt x="117470" y="1362492"/>
                  <a:pt x="980156" y="1062495"/>
                  <a:pt x="1296832" y="1062495"/>
                </a:cubicBezTo>
                <a:cubicBezTo>
                  <a:pt x="2780560" y="1242015"/>
                  <a:pt x="3552725" y="1923314"/>
                  <a:pt x="5165544" y="916816"/>
                </a:cubicBezTo>
                <a:cubicBezTo>
                  <a:pt x="7286345" y="-1324224"/>
                  <a:pt x="9335746" y="1270996"/>
                  <a:pt x="11345071" y="1091476"/>
                </a:cubicBezTo>
                <a:cubicBezTo>
                  <a:pt x="11661747" y="1091476"/>
                  <a:pt x="11918463" y="1348192"/>
                  <a:pt x="11918463" y="1664868"/>
                </a:cubicBezTo>
                <a:lnTo>
                  <a:pt x="11918463" y="12144027"/>
                </a:lnTo>
                <a:cubicBezTo>
                  <a:pt x="11918463" y="12460703"/>
                  <a:pt x="11661747" y="12717419"/>
                  <a:pt x="11345071" y="12717419"/>
                </a:cubicBezTo>
                <a:lnTo>
                  <a:pt x="865912" y="12717419"/>
                </a:lnTo>
                <a:cubicBezTo>
                  <a:pt x="549236" y="12717419"/>
                  <a:pt x="292520" y="12460703"/>
                  <a:pt x="292520" y="12144027"/>
                </a:cubicBezTo>
                <a:lnTo>
                  <a:pt x="0" y="2474485"/>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4" name="圆: 空心 13">
            <a:extLst>
              <a:ext uri="{FF2B5EF4-FFF2-40B4-BE49-F238E27FC236}">
                <a16:creationId xmlns:a16="http://schemas.microsoft.com/office/drawing/2014/main" id="{1FE2ABBE-D852-4232-A66E-1C77FD186870}"/>
              </a:ext>
            </a:extLst>
          </p:cNvPr>
          <p:cNvSpPr/>
          <p:nvPr/>
        </p:nvSpPr>
        <p:spPr>
          <a:xfrm rot="5716597">
            <a:off x="5202441" y="4930441"/>
            <a:ext cx="762561" cy="762561"/>
          </a:xfrm>
          <a:prstGeom prst="donut">
            <a:avLst>
              <a:gd name="adj" fmla="val 23559"/>
            </a:avLst>
          </a:prstGeom>
          <a:gradFill flip="none" rotWithShape="1">
            <a:gsLst>
              <a:gs pos="0">
                <a:schemeClr val="accent2"/>
              </a:gs>
              <a:gs pos="32000">
                <a:schemeClr val="accent2">
                  <a:lumMod val="40000"/>
                  <a:lumOff val="60000"/>
                </a:schemeClr>
              </a:gs>
              <a:gs pos="75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圆: 空心 14">
            <a:extLst>
              <a:ext uri="{FF2B5EF4-FFF2-40B4-BE49-F238E27FC236}">
                <a16:creationId xmlns:a16="http://schemas.microsoft.com/office/drawing/2014/main" id="{D4442C07-0656-4F65-94A4-62727BAE1F76}"/>
              </a:ext>
            </a:extLst>
          </p:cNvPr>
          <p:cNvSpPr/>
          <p:nvPr/>
        </p:nvSpPr>
        <p:spPr>
          <a:xfrm rot="11702435">
            <a:off x="206985" y="5517256"/>
            <a:ext cx="908809" cy="908809"/>
          </a:xfrm>
          <a:prstGeom prst="donut">
            <a:avLst>
              <a:gd name="adj" fmla="val 15801"/>
            </a:avLst>
          </a:prstGeom>
          <a:gradFill flip="none" rotWithShape="1">
            <a:gsLst>
              <a:gs pos="0">
                <a:schemeClr val="accent1">
                  <a:lumMod val="67000"/>
                </a:schemeClr>
              </a:gs>
              <a:gs pos="32000">
                <a:schemeClr val="accent1">
                  <a:lumMod val="97000"/>
                  <a:lumOff val="3000"/>
                </a:schemeClr>
              </a:gs>
              <a:gs pos="97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6" name="任意多边形: 形状 15">
            <a:extLst>
              <a:ext uri="{FF2B5EF4-FFF2-40B4-BE49-F238E27FC236}">
                <a16:creationId xmlns:a16="http://schemas.microsoft.com/office/drawing/2014/main" id="{6AE19E3A-EEC5-402F-9860-743E39D2DBEA}"/>
              </a:ext>
            </a:extLst>
          </p:cNvPr>
          <p:cNvSpPr/>
          <p:nvPr/>
        </p:nvSpPr>
        <p:spPr>
          <a:xfrm>
            <a:off x="4025455" y="6121374"/>
            <a:ext cx="1097673" cy="298197"/>
          </a:xfrm>
          <a:custGeom>
            <a:avLst/>
            <a:gdLst>
              <a:gd name="connsiteX0" fmla="*/ 871774 w 1097673"/>
              <a:gd name="connsiteY0" fmla="*/ 0 h 298197"/>
              <a:gd name="connsiteX1" fmla="*/ 948575 w 1097673"/>
              <a:gd name="connsiteY1" fmla="*/ 76800 h 298197"/>
              <a:gd name="connsiteX2" fmla="*/ 1025375 w 1097673"/>
              <a:gd name="connsiteY2" fmla="*/ 0 h 298197"/>
              <a:gd name="connsiteX3" fmla="*/ 1097673 w 1097673"/>
              <a:gd name="connsiteY3" fmla="*/ 72298 h 298197"/>
              <a:gd name="connsiteX4" fmla="*/ 1020873 w 1097673"/>
              <a:gd name="connsiteY4" fmla="*/ 149099 h 298197"/>
              <a:gd name="connsiteX5" fmla="*/ 1097673 w 1097673"/>
              <a:gd name="connsiteY5" fmla="*/ 225899 h 298197"/>
              <a:gd name="connsiteX6" fmla="*/ 1025375 w 1097673"/>
              <a:gd name="connsiteY6" fmla="*/ 298197 h 298197"/>
              <a:gd name="connsiteX7" fmla="*/ 948575 w 1097673"/>
              <a:gd name="connsiteY7" fmla="*/ 221397 h 298197"/>
              <a:gd name="connsiteX8" fmla="*/ 871774 w 1097673"/>
              <a:gd name="connsiteY8" fmla="*/ 298197 h 298197"/>
              <a:gd name="connsiteX9" fmla="*/ 799476 w 1097673"/>
              <a:gd name="connsiteY9" fmla="*/ 225899 h 298197"/>
              <a:gd name="connsiteX10" fmla="*/ 876276 w 1097673"/>
              <a:gd name="connsiteY10" fmla="*/ 149099 h 298197"/>
              <a:gd name="connsiteX11" fmla="*/ 799476 w 1097673"/>
              <a:gd name="connsiteY11" fmla="*/ 72298 h 298197"/>
              <a:gd name="connsiteX12" fmla="*/ 472036 w 1097673"/>
              <a:gd name="connsiteY12" fmla="*/ 0 h 298197"/>
              <a:gd name="connsiteX13" fmla="*/ 548837 w 1097673"/>
              <a:gd name="connsiteY13" fmla="*/ 76800 h 298197"/>
              <a:gd name="connsiteX14" fmla="*/ 625637 w 1097673"/>
              <a:gd name="connsiteY14" fmla="*/ 0 h 298197"/>
              <a:gd name="connsiteX15" fmla="*/ 697935 w 1097673"/>
              <a:gd name="connsiteY15" fmla="*/ 72298 h 298197"/>
              <a:gd name="connsiteX16" fmla="*/ 621135 w 1097673"/>
              <a:gd name="connsiteY16" fmla="*/ 149099 h 298197"/>
              <a:gd name="connsiteX17" fmla="*/ 697935 w 1097673"/>
              <a:gd name="connsiteY17" fmla="*/ 225899 h 298197"/>
              <a:gd name="connsiteX18" fmla="*/ 625637 w 1097673"/>
              <a:gd name="connsiteY18" fmla="*/ 298197 h 298197"/>
              <a:gd name="connsiteX19" fmla="*/ 548837 w 1097673"/>
              <a:gd name="connsiteY19" fmla="*/ 221397 h 298197"/>
              <a:gd name="connsiteX20" fmla="*/ 472036 w 1097673"/>
              <a:gd name="connsiteY20" fmla="*/ 298197 h 298197"/>
              <a:gd name="connsiteX21" fmla="*/ 399738 w 1097673"/>
              <a:gd name="connsiteY21" fmla="*/ 225899 h 298197"/>
              <a:gd name="connsiteX22" fmla="*/ 476538 w 1097673"/>
              <a:gd name="connsiteY22" fmla="*/ 149099 h 298197"/>
              <a:gd name="connsiteX23" fmla="*/ 399738 w 1097673"/>
              <a:gd name="connsiteY23" fmla="*/ 72298 h 298197"/>
              <a:gd name="connsiteX24" fmla="*/ 72298 w 1097673"/>
              <a:gd name="connsiteY24" fmla="*/ 0 h 298197"/>
              <a:gd name="connsiteX25" fmla="*/ 149099 w 1097673"/>
              <a:gd name="connsiteY25" fmla="*/ 76800 h 298197"/>
              <a:gd name="connsiteX26" fmla="*/ 225899 w 1097673"/>
              <a:gd name="connsiteY26" fmla="*/ 0 h 298197"/>
              <a:gd name="connsiteX27" fmla="*/ 298197 w 1097673"/>
              <a:gd name="connsiteY27" fmla="*/ 72298 h 298197"/>
              <a:gd name="connsiteX28" fmla="*/ 221397 w 1097673"/>
              <a:gd name="connsiteY28" fmla="*/ 149099 h 298197"/>
              <a:gd name="connsiteX29" fmla="*/ 298197 w 1097673"/>
              <a:gd name="connsiteY29" fmla="*/ 225899 h 298197"/>
              <a:gd name="connsiteX30" fmla="*/ 225899 w 1097673"/>
              <a:gd name="connsiteY30" fmla="*/ 298197 h 298197"/>
              <a:gd name="connsiteX31" fmla="*/ 149099 w 1097673"/>
              <a:gd name="connsiteY31" fmla="*/ 221397 h 298197"/>
              <a:gd name="connsiteX32" fmla="*/ 72298 w 1097673"/>
              <a:gd name="connsiteY32" fmla="*/ 298197 h 298197"/>
              <a:gd name="connsiteX33" fmla="*/ 0 w 1097673"/>
              <a:gd name="connsiteY33" fmla="*/ 225899 h 298197"/>
              <a:gd name="connsiteX34" fmla="*/ 76800 w 1097673"/>
              <a:gd name="connsiteY34" fmla="*/ 149099 h 298197"/>
              <a:gd name="connsiteX35" fmla="*/ 0 w 1097673"/>
              <a:gd name="connsiteY35" fmla="*/ 72298 h 29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7673" h="298197">
                <a:moveTo>
                  <a:pt x="871774" y="0"/>
                </a:moveTo>
                <a:lnTo>
                  <a:pt x="948575" y="76800"/>
                </a:lnTo>
                <a:lnTo>
                  <a:pt x="1025375" y="0"/>
                </a:lnTo>
                <a:lnTo>
                  <a:pt x="1097673" y="72298"/>
                </a:lnTo>
                <a:lnTo>
                  <a:pt x="1020873" y="149099"/>
                </a:lnTo>
                <a:lnTo>
                  <a:pt x="1097673" y="225899"/>
                </a:lnTo>
                <a:lnTo>
                  <a:pt x="1025375" y="298197"/>
                </a:lnTo>
                <a:lnTo>
                  <a:pt x="948575" y="221397"/>
                </a:lnTo>
                <a:lnTo>
                  <a:pt x="871774" y="298197"/>
                </a:lnTo>
                <a:lnTo>
                  <a:pt x="799476" y="225899"/>
                </a:lnTo>
                <a:lnTo>
                  <a:pt x="876276" y="149099"/>
                </a:lnTo>
                <a:lnTo>
                  <a:pt x="799476" y="72298"/>
                </a:lnTo>
                <a:close/>
                <a:moveTo>
                  <a:pt x="472036" y="0"/>
                </a:moveTo>
                <a:lnTo>
                  <a:pt x="548837" y="76800"/>
                </a:lnTo>
                <a:lnTo>
                  <a:pt x="625637" y="0"/>
                </a:lnTo>
                <a:lnTo>
                  <a:pt x="697935" y="72298"/>
                </a:lnTo>
                <a:lnTo>
                  <a:pt x="621135" y="149099"/>
                </a:lnTo>
                <a:lnTo>
                  <a:pt x="697935" y="225899"/>
                </a:lnTo>
                <a:lnTo>
                  <a:pt x="625637" y="298197"/>
                </a:lnTo>
                <a:lnTo>
                  <a:pt x="548837" y="221397"/>
                </a:lnTo>
                <a:lnTo>
                  <a:pt x="472036" y="298197"/>
                </a:lnTo>
                <a:lnTo>
                  <a:pt x="399738" y="225899"/>
                </a:lnTo>
                <a:lnTo>
                  <a:pt x="476538" y="149099"/>
                </a:lnTo>
                <a:lnTo>
                  <a:pt x="399738" y="72298"/>
                </a:lnTo>
                <a:close/>
                <a:moveTo>
                  <a:pt x="72298" y="0"/>
                </a:moveTo>
                <a:lnTo>
                  <a:pt x="149099" y="76800"/>
                </a:lnTo>
                <a:lnTo>
                  <a:pt x="225899" y="0"/>
                </a:lnTo>
                <a:lnTo>
                  <a:pt x="298197" y="72298"/>
                </a:lnTo>
                <a:lnTo>
                  <a:pt x="221397" y="149099"/>
                </a:lnTo>
                <a:lnTo>
                  <a:pt x="298197" y="225899"/>
                </a:lnTo>
                <a:lnTo>
                  <a:pt x="225899" y="298197"/>
                </a:lnTo>
                <a:lnTo>
                  <a:pt x="149099" y="221397"/>
                </a:lnTo>
                <a:lnTo>
                  <a:pt x="72298" y="298197"/>
                </a:lnTo>
                <a:lnTo>
                  <a:pt x="0" y="225899"/>
                </a:lnTo>
                <a:lnTo>
                  <a:pt x="76800" y="149099"/>
                </a:lnTo>
                <a:lnTo>
                  <a:pt x="0" y="72298"/>
                </a:lnTo>
                <a:close/>
              </a:path>
            </a:pathLst>
          </a:cu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12" name="组合 11">
            <a:extLst>
              <a:ext uri="{FF2B5EF4-FFF2-40B4-BE49-F238E27FC236}">
                <a16:creationId xmlns:a16="http://schemas.microsoft.com/office/drawing/2014/main" id="{E8500AA4-A548-4C4D-8A29-DEA10609195B}"/>
              </a:ext>
            </a:extLst>
          </p:cNvPr>
          <p:cNvGrpSpPr/>
          <p:nvPr/>
        </p:nvGrpSpPr>
        <p:grpSpPr>
          <a:xfrm>
            <a:off x="5556796" y="-106276"/>
            <a:ext cx="6408254" cy="3752028"/>
            <a:chOff x="5556796" y="-106276"/>
            <a:chExt cx="6408254" cy="3752028"/>
          </a:xfrm>
        </p:grpSpPr>
        <p:sp>
          <p:nvSpPr>
            <p:cNvPr id="9" name="矩形: 圆角 8">
              <a:extLst>
                <a:ext uri="{FF2B5EF4-FFF2-40B4-BE49-F238E27FC236}">
                  <a16:creationId xmlns:a16="http://schemas.microsoft.com/office/drawing/2014/main" id="{AFDAE3EE-594E-4A37-8929-64CF93DD6CA3}"/>
                </a:ext>
              </a:extLst>
            </p:cNvPr>
            <p:cNvSpPr/>
            <p:nvPr/>
          </p:nvSpPr>
          <p:spPr>
            <a:xfrm rot="2700000">
              <a:off x="8219361" y="447076"/>
              <a:ext cx="1315875" cy="1315875"/>
            </a:xfrm>
            <a:prstGeom prst="roundRect">
              <a:avLst>
                <a:gd name="adj" fmla="val 26674"/>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pic>
          <p:nvPicPr>
            <p:cNvPr id="11" name="图片 10">
              <a:extLst>
                <a:ext uri="{FF2B5EF4-FFF2-40B4-BE49-F238E27FC236}">
                  <a16:creationId xmlns:a16="http://schemas.microsoft.com/office/drawing/2014/main" id="{BDF05667-537D-4464-9E03-795A2EA4A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796" y="-106276"/>
              <a:ext cx="6408254" cy="3752028"/>
            </a:xfrm>
            <a:prstGeom prst="rect">
              <a:avLst/>
            </a:prstGeom>
          </p:spPr>
        </p:pic>
      </p:grpSp>
      <p:sp>
        <p:nvSpPr>
          <p:cNvPr id="36" name="矩形 61536760">
            <a:extLst>
              <a:ext uri="{FF2B5EF4-FFF2-40B4-BE49-F238E27FC236}">
                <a16:creationId xmlns:a16="http://schemas.microsoft.com/office/drawing/2014/main" id="{2A0D2251-9990-430C-988E-21287C0093BA}"/>
              </a:ext>
            </a:extLst>
          </p:cNvPr>
          <p:cNvSpPr/>
          <p:nvPr/>
        </p:nvSpPr>
        <p:spPr>
          <a:xfrm>
            <a:off x="2258253" y="2703933"/>
            <a:ext cx="6289318" cy="1107996"/>
          </a:xfrm>
          <a:prstGeom prst="rect">
            <a:avLst/>
          </a:prstGeom>
          <a:noFill/>
        </p:spPr>
        <p:txBody>
          <a:bodyPr wrap="square">
            <a:spAutoFit/>
          </a:bodyPr>
          <a:lstStyle/>
          <a:p>
            <a:pPr defTabSz="914400">
              <a:spcBef>
                <a:spcPct val="0"/>
              </a:spcBef>
            </a:pPr>
            <a:r>
              <a:rPr lang="zh-CN" altLang="en-US" sz="6600" spc="-150" dirty="0">
                <a:solidFill>
                  <a:schemeClr val="accent2"/>
                </a:solidFill>
                <a:latin typeface="思源黑体 CN Bold" panose="020B0800000000000000" pitchFamily="34" charset="-122"/>
                <a:ea typeface="思源黑体 CN Bold" panose="020B0800000000000000" pitchFamily="34" charset="-122"/>
                <a:cs typeface="+mj-cs"/>
                <a:sym typeface="思源黑体 CN Normal" panose="020B0400000000000000" pitchFamily="34" charset="-122"/>
              </a:rPr>
              <a:t>谢谢观看</a:t>
            </a:r>
          </a:p>
        </p:txBody>
      </p:sp>
      <p:sp>
        <p:nvSpPr>
          <p:cNvPr id="40" name="矩形: 圆角 39">
            <a:extLst>
              <a:ext uri="{FF2B5EF4-FFF2-40B4-BE49-F238E27FC236}">
                <a16:creationId xmlns:a16="http://schemas.microsoft.com/office/drawing/2014/main" id="{171DF566-2E3A-438A-BFBF-2294DF3A1701}"/>
              </a:ext>
            </a:extLst>
          </p:cNvPr>
          <p:cNvSpPr/>
          <p:nvPr/>
        </p:nvSpPr>
        <p:spPr>
          <a:xfrm rot="2700000">
            <a:off x="-888591" y="6187398"/>
            <a:ext cx="3292743" cy="3292743"/>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pic>
        <p:nvPicPr>
          <p:cNvPr id="4" name="图片 3">
            <a:extLst>
              <a:ext uri="{FF2B5EF4-FFF2-40B4-BE49-F238E27FC236}">
                <a16:creationId xmlns:a16="http://schemas.microsoft.com/office/drawing/2014/main" id="{4971B23F-76F9-451F-96F5-369329D594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477" y="2229200"/>
            <a:ext cx="5143500" cy="4282688"/>
          </a:xfrm>
          <a:prstGeom prst="rect">
            <a:avLst/>
          </a:prstGeom>
        </p:spPr>
      </p:pic>
      <p:sp>
        <p:nvSpPr>
          <p:cNvPr id="42" name="矩形61536760">
            <a:extLst>
              <a:ext uri="{FF2B5EF4-FFF2-40B4-BE49-F238E27FC236}">
                <a16:creationId xmlns:a16="http://schemas.microsoft.com/office/drawing/2014/main" id="{5F418251-F37A-43DC-88B0-0B1E1CD758DA}"/>
              </a:ext>
            </a:extLst>
          </p:cNvPr>
          <p:cNvSpPr/>
          <p:nvPr/>
        </p:nvSpPr>
        <p:spPr>
          <a:xfrm>
            <a:off x="1119986" y="3660289"/>
            <a:ext cx="6289318" cy="461665"/>
          </a:xfrm>
          <a:prstGeom prst="rect">
            <a:avLst/>
          </a:prstGeom>
          <a:noFill/>
        </p:spPr>
        <p:txBody>
          <a:bodyPr wrap="square">
            <a:spAutoFit/>
          </a:bodyPr>
          <a:lstStyle/>
          <a:p>
            <a:pPr defTabSz="914400">
              <a:spcBef>
                <a:spcPct val="0"/>
              </a:spcBef>
            </a:pPr>
            <a:r>
              <a:rPr lang="en-US" altLang="zh-CN" sz="2400" spc="-15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mj-cs"/>
                <a:sym typeface="思源黑体 CN Normal" panose="020B0400000000000000" pitchFamily="34" charset="-122"/>
              </a:rPr>
              <a:t>Internet precision marketing scheme</a:t>
            </a:r>
            <a:endParaRPr lang="zh-CN" altLang="en-US" sz="2400" spc="-15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mj-cs"/>
              <a:sym typeface="思源黑体 CN Normal" panose="020B0400000000000000" pitchFamily="34" charset="-122"/>
            </a:endParaRPr>
          </a:p>
        </p:txBody>
      </p:sp>
      <p:sp>
        <p:nvSpPr>
          <p:cNvPr id="43" name="矩形 61536760">
            <a:extLst>
              <a:ext uri="{FF2B5EF4-FFF2-40B4-BE49-F238E27FC236}">
                <a16:creationId xmlns:a16="http://schemas.microsoft.com/office/drawing/2014/main" id="{5C0FF624-D1D4-4F9F-84B7-80A93E64D57D}"/>
              </a:ext>
            </a:extLst>
          </p:cNvPr>
          <p:cNvSpPr/>
          <p:nvPr/>
        </p:nvSpPr>
        <p:spPr>
          <a:xfrm>
            <a:off x="1119986" y="1750453"/>
            <a:ext cx="6289318" cy="1107996"/>
          </a:xfrm>
          <a:prstGeom prst="rect">
            <a:avLst/>
          </a:prstGeom>
          <a:noFill/>
        </p:spPr>
        <p:txBody>
          <a:bodyPr wrap="square">
            <a:spAutoFit/>
          </a:bodyPr>
          <a:lstStyle/>
          <a:p>
            <a:pPr defTabSz="914400">
              <a:spcBef>
                <a:spcPct val="0"/>
              </a:spcBef>
            </a:pPr>
            <a:r>
              <a:rPr lang="zh-CN" altLang="en-US" sz="6600" spc="-150" dirty="0">
                <a:solidFill>
                  <a:schemeClr val="accent3"/>
                </a:solidFill>
                <a:latin typeface="思源黑体 CN Bold" panose="020B0800000000000000" pitchFamily="34" charset="-122"/>
                <a:ea typeface="思源黑体 CN Bold" panose="020B0800000000000000" pitchFamily="34" charset="-122"/>
                <a:cs typeface="+mj-cs"/>
                <a:sym typeface="思源黑体 CN Normal" panose="020B0400000000000000" pitchFamily="34" charset="-122"/>
              </a:rPr>
              <a:t>演示结束</a:t>
            </a:r>
          </a:p>
        </p:txBody>
      </p:sp>
      <p:sp>
        <p:nvSpPr>
          <p:cNvPr id="44" name="文本框 61536760">
            <a:extLst>
              <a:ext uri="{FF2B5EF4-FFF2-40B4-BE49-F238E27FC236}">
                <a16:creationId xmlns:a16="http://schemas.microsoft.com/office/drawing/2014/main" id="{66BEC221-258B-498E-B844-6166EF160A5E}"/>
              </a:ext>
            </a:extLst>
          </p:cNvPr>
          <p:cNvSpPr txBox="1"/>
          <p:nvPr/>
        </p:nvSpPr>
        <p:spPr>
          <a:xfrm>
            <a:off x="1275077" y="571325"/>
            <a:ext cx="1396536" cy="423369"/>
          </a:xfrm>
          <a:prstGeom prst="rect">
            <a:avLst/>
          </a:prstGeom>
          <a:noFill/>
          <a:ln w="3175">
            <a:solidFill>
              <a:schemeClr val="tx1">
                <a:lumMod val="50000"/>
                <a:lumOff val="50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bg1">
                    <a:lumMod val="95000"/>
                    <a:alpha val="52000"/>
                  </a:schemeClr>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600" dirty="0">
                <a:solidFill>
                  <a:schemeClr val="tx1">
                    <a:lumMod val="75000"/>
                    <a:lumOff val="25000"/>
                    <a:alpha val="52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LOGO </a:t>
            </a:r>
            <a:endParaRPr lang="zh-CN" altLang="en-US" sz="1600" dirty="0">
              <a:solidFill>
                <a:schemeClr val="tx1">
                  <a:lumMod val="75000"/>
                  <a:lumOff val="25000"/>
                  <a:alpha val="52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Tree>
    <p:extLst>
      <p:ext uri="{BB962C8B-B14F-4D97-AF65-F5344CB8AC3E}">
        <p14:creationId xmlns:p14="http://schemas.microsoft.com/office/powerpoint/2010/main" val="360224315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450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6" grpId="0" animBg="1"/>
      <p:bldP spid="36" grpId="0"/>
      <p:bldP spid="40" grpId="0" animBg="1"/>
      <p:bldP spid="42" grpId="0"/>
      <p:bldP spid="43" grpId="0"/>
      <p:bldP spid="4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60317236-4E5C-4A4C-9A8E-FA1485FB15AC}"/>
              </a:ext>
            </a:extLst>
          </p:cNvPr>
          <p:cNvSpPr/>
          <p:nvPr/>
        </p:nvSpPr>
        <p:spPr>
          <a:xfrm>
            <a:off x="776748" y="2182759"/>
            <a:ext cx="10638504" cy="37608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 name="更多资源下载：https://www.58pic.com/u/61536760">
            <a:extLst>
              <a:ext uri="{FF2B5EF4-FFF2-40B4-BE49-F238E27FC236}">
                <a16:creationId xmlns:a16="http://schemas.microsoft.com/office/drawing/2014/main" id="{6C9B2496-532F-4503-B70A-122F9AAF9AD6}"/>
              </a:ext>
            </a:extLst>
          </p:cNvPr>
          <p:cNvSpPr txBox="1">
            <a:spLocks/>
          </p:cNvSpPr>
          <p:nvPr/>
        </p:nvSpPr>
        <p:spPr>
          <a:xfrm>
            <a:off x="1140402" y="2241751"/>
            <a:ext cx="9911195" cy="3954622"/>
          </a:xfrm>
          <a:prstGeom prst="rect">
            <a:avLst/>
          </a:prstGeom>
        </p:spPr>
        <p:txBody>
          <a:bodyPr anchor="t">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spcBef>
                <a:spcPts val="1440"/>
              </a:spcBef>
              <a:buNone/>
            </a:pPr>
            <a:r>
              <a:rPr lang="en-US" sz="3400" dirty="0" err="1">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感谢您下载千图网</a:t>
            </a:r>
            <a:r>
              <a:rPr lang="zh-CN" altLang="en-US" sz="34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原创</a:t>
            </a:r>
            <a:r>
              <a:rPr lang="en-US" altLang="zh-CN" sz="34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PPT</a:t>
            </a:r>
            <a:r>
              <a:rPr lang="zh-CN" altLang="en-US" sz="34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模板。</a:t>
            </a:r>
            <a:r>
              <a:rPr lang="en-US" sz="3400" dirty="0" err="1">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为了您和千图网以及原创作者的利益，请勿复制、传播、销售，否则将承担法律责任</a:t>
            </a:r>
            <a:r>
              <a:rPr lang="en-US" sz="34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p>
          <a:p>
            <a:pPr marL="0" indent="0">
              <a:lnSpc>
                <a:spcPct val="170000"/>
              </a:lnSpc>
              <a:spcBef>
                <a:spcPts val="1440"/>
              </a:spcBef>
              <a:buNone/>
            </a:pPr>
            <a:r>
              <a:rPr lang="en-US" sz="3400" dirty="0" err="1">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千图网将对作品进行维权，按照传播下载次数的十倍进行索取赔偿</a:t>
            </a:r>
            <a:r>
              <a:rPr lang="zh-CN" altLang="en-US" sz="34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金</a:t>
            </a:r>
            <a:r>
              <a:rPr lang="en-US" sz="34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p>
          <a:p>
            <a:pPr marL="0" indent="0">
              <a:lnSpc>
                <a:spcPct val="170000"/>
              </a:lnSpc>
              <a:spcBef>
                <a:spcPts val="1440"/>
              </a:spcBef>
              <a:buNone/>
            </a:pPr>
            <a:r>
              <a:rPr lang="en-US" sz="34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1、千图网网站出售的PPT模版是免版税类（RF：Royalty-free）正版受《中华人民共和国著作法》和《世界版权公约》的保护，作品的所有权、版权和著作权归千图网所有，您下载的是PPT模版素材使用权。</a:t>
            </a:r>
          </a:p>
          <a:p>
            <a:pPr marL="0" indent="0">
              <a:lnSpc>
                <a:spcPct val="170000"/>
              </a:lnSpc>
              <a:spcBef>
                <a:spcPts val="1440"/>
              </a:spcBef>
              <a:buNone/>
            </a:pPr>
            <a:r>
              <a:rPr lang="en-US" sz="34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2、不得将千图网的PPT模版、PPT素材，本身用于再出售，或者出租、出借、转让、分销、发布或者作为礼物供他人使用，不得转授权、出卖、转让本协议或本协议中的权利。</a:t>
            </a:r>
          </a:p>
          <a:p>
            <a:pPr marL="0" indent="0">
              <a:lnSpc>
                <a:spcPct val="170000"/>
              </a:lnSpc>
              <a:spcBef>
                <a:spcPts val="1440"/>
              </a:spcBef>
              <a:buNone/>
            </a:pPr>
            <a:r>
              <a:rPr lang="en-US" sz="34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3、禁止把作品纳入商标或服务标记。</a:t>
            </a:r>
          </a:p>
          <a:p>
            <a:pPr marL="0" indent="0">
              <a:lnSpc>
                <a:spcPct val="170000"/>
              </a:lnSpc>
              <a:spcBef>
                <a:spcPts val="1440"/>
              </a:spcBef>
              <a:buNone/>
            </a:pPr>
            <a:r>
              <a:rPr lang="en-US" sz="34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4、禁止用户用下载格式在网上传播作品。或者作品可以让第三方单独付费或共享免费下载、或通过转移电话服务系统传播。</a:t>
            </a:r>
          </a:p>
        </p:txBody>
      </p:sp>
      <p:sp>
        <p:nvSpPr>
          <p:cNvPr id="5" name="更多资源下载：https://www.58pic.com/u/61536760">
            <a:extLst>
              <a:ext uri="{FF2B5EF4-FFF2-40B4-BE49-F238E27FC236}">
                <a16:creationId xmlns:a16="http://schemas.microsoft.com/office/drawing/2014/main" id="{A64525F9-DCA2-4A0B-ADC8-03D70E7A8661}"/>
              </a:ext>
            </a:extLst>
          </p:cNvPr>
          <p:cNvSpPr txBox="1"/>
          <p:nvPr/>
        </p:nvSpPr>
        <p:spPr>
          <a:xfrm>
            <a:off x="4344452" y="19700859"/>
            <a:ext cx="3056879" cy="461665"/>
          </a:xfrm>
          <a:prstGeom prst="rect">
            <a:avLst/>
          </a:prstGeom>
          <a:noFill/>
        </p:spPr>
        <p:txBody>
          <a:bodyPr wrap="square" rtlCol="0">
            <a:spAutoFit/>
          </a:bodyPr>
          <a:lstStyle/>
          <a:p>
            <a:pPr fontAlgn="base"/>
            <a:r>
              <a:rPr lang="zh-CN" altLang="en-US" sz="800" b="0" i="0" u="none" strike="noStrike" kern="1200" dirty="0">
                <a:solidFill>
                  <a:srgbClr val="E6E6E6"/>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千图</a:t>
            </a:r>
            <a:r>
              <a:rPr lang="en-US" altLang="zh-CN" sz="800" b="0" i="0" u="none" strike="noStrike" kern="1200" dirty="0">
                <a:solidFill>
                  <a:srgbClr val="E6E6E6"/>
                </a:solidFill>
                <a:effectLst/>
                <a:latin typeface="思源黑体 CN Normal" panose="020B0400000000000000" pitchFamily="34" charset="-122"/>
                <a:ea typeface="思源黑体 CN Normal" panose="020B0400000000000000" pitchFamily="34" charset="-122"/>
                <a:sym typeface="思源黑体 CN Normal" panose="020B0400000000000000" pitchFamily="34" charset="-122"/>
              </a:rPr>
              <a:t>:Blue Dragonfly</a:t>
            </a:r>
          </a:p>
          <a:p>
            <a:br>
              <a:rPr lang="en-US" altLang="zh-CN" sz="800" dirty="0">
                <a:solidFill>
                  <a:srgbClr val="E6E6E6"/>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br>
            <a:r>
              <a:rPr lang="en-US" altLang="zh-CN" sz="800" dirty="0">
                <a:solidFill>
                  <a:srgbClr val="E6E6E6"/>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DESIGN</a:t>
            </a:r>
            <a:endParaRPr lang="zh-CN" altLang="en-US" sz="800" dirty="0">
              <a:solidFill>
                <a:srgbClr val="E6E6E6"/>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 name="更多资源下载：https://www.58pic.com/u/61536760">
            <a:extLst>
              <a:ext uri="{FF2B5EF4-FFF2-40B4-BE49-F238E27FC236}">
                <a16:creationId xmlns:a16="http://schemas.microsoft.com/office/drawing/2014/main" id="{594DFA79-60C4-4D0E-A85B-2F973FA23C51}"/>
              </a:ext>
            </a:extLst>
          </p:cNvPr>
          <p:cNvSpPr txBox="1"/>
          <p:nvPr/>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更多资源下载：https://www.58pic.com/u/61536760">
            <a:extLst>
              <a:ext uri="{FF2B5EF4-FFF2-40B4-BE49-F238E27FC236}">
                <a16:creationId xmlns:a16="http://schemas.microsoft.com/office/drawing/2014/main" id="{6E26C6B7-88E8-4F18-931D-6F1004D68463}"/>
              </a:ext>
            </a:extLst>
          </p:cNvPr>
          <p:cNvSpPr txBox="1"/>
          <p:nvPr/>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 name="更多资源下载：https://www.58pic.com/u/61536760">
            <a:extLst>
              <a:ext uri="{FF2B5EF4-FFF2-40B4-BE49-F238E27FC236}">
                <a16:creationId xmlns:a16="http://schemas.microsoft.com/office/drawing/2014/main" id="{6E9F2891-192F-47BD-A514-2F97B3F8F73C}"/>
              </a:ext>
            </a:extLst>
          </p:cNvPr>
          <p:cNvSpPr txBox="1"/>
          <p:nvPr/>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9" name="更多资源下载：https://www.58pic.com/u/61536760">
            <a:extLst>
              <a:ext uri="{FF2B5EF4-FFF2-40B4-BE49-F238E27FC236}">
                <a16:creationId xmlns:a16="http://schemas.microsoft.com/office/drawing/2014/main" id="{36AA3D7A-B7D5-4EB1-BC9E-B8AF7B6366EA}"/>
              </a:ext>
            </a:extLst>
          </p:cNvPr>
          <p:cNvSpPr/>
          <p:nvPr/>
        </p:nvSpPr>
        <p:spPr>
          <a:xfrm>
            <a:off x="-15098004" y="6488668"/>
            <a:ext cx="1197764" cy="369332"/>
          </a:xfrm>
          <a:prstGeom prst="rect">
            <a:avLst/>
          </a:prstGeom>
        </p:spPr>
        <p:txBody>
          <a:bodyPr wrap="none">
            <a:spAutoFit/>
          </a:bodyPr>
          <a:lstStyle/>
          <a:p>
            <a:r>
              <a:rPr lang="en-US" altLang="zh-CN" dirty="0">
                <a:solidFill>
                  <a:srgbClr val="CCD1D4"/>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61536760</a:t>
            </a:r>
            <a:endParaRPr lang="zh-CN" altLang="en-US" dirty="0">
              <a:solidFill>
                <a:srgbClr val="CCD1D4"/>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1" name="更多资源下载：https://www.58pic.com/u/61536760">
            <a:extLst>
              <a:ext uri="{FF2B5EF4-FFF2-40B4-BE49-F238E27FC236}">
                <a16:creationId xmlns:a16="http://schemas.microsoft.com/office/drawing/2014/main" id="{C263B4D2-259E-43C3-A21D-380884BABA9F}"/>
              </a:ext>
            </a:extLst>
          </p:cNvPr>
          <p:cNvSpPr/>
          <p:nvPr/>
        </p:nvSpPr>
        <p:spPr>
          <a:xfrm>
            <a:off x="7162813" y="6098803"/>
            <a:ext cx="4427815" cy="307777"/>
          </a:xfrm>
          <a:prstGeom prst="rect">
            <a:avLst/>
          </a:prstGeom>
        </p:spPr>
        <p:txBody>
          <a:bodyPr wrap="none">
            <a:spAutoFit/>
          </a:bodyPr>
          <a:lstStyle/>
          <a:p>
            <a:r>
              <a:rPr lang="zh-CN" altLang="en-US" sz="1400" dirty="0">
                <a:solidFill>
                  <a:schemeClr val="tx2"/>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更多资源下载：</a:t>
            </a:r>
            <a:r>
              <a:rPr lang="en-US" altLang="zh-CN" sz="1400" dirty="0">
                <a:solidFill>
                  <a:schemeClr val="tx2"/>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https://www.58pic.com/u/61536760</a:t>
            </a:r>
            <a:endParaRPr lang="zh-CN" altLang="en-US" sz="1400" dirty="0">
              <a:solidFill>
                <a:schemeClr val="tx2"/>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13" name="更多资源下载：https://www.58pic.com/u/61536760">
            <a:extLst>
              <a:ext uri="{FF2B5EF4-FFF2-40B4-BE49-F238E27FC236}">
                <a16:creationId xmlns:a16="http://schemas.microsoft.com/office/drawing/2014/main" id="{DA74399B-BCD9-4503-B18D-42E23664005C}"/>
              </a:ext>
            </a:extLst>
          </p:cNvPr>
          <p:cNvCxnSpPr>
            <a:cxnSpLocks/>
          </p:cNvCxnSpPr>
          <p:nvPr/>
        </p:nvCxnSpPr>
        <p:spPr>
          <a:xfrm>
            <a:off x="2334334" y="1858295"/>
            <a:ext cx="731520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6D40A9F8-9F0B-4CC9-96FE-9DEE42F49E4F}"/>
              </a:ext>
            </a:extLst>
          </p:cNvPr>
          <p:cNvGrpSpPr/>
          <p:nvPr/>
        </p:nvGrpSpPr>
        <p:grpSpPr>
          <a:xfrm>
            <a:off x="1064133" y="808935"/>
            <a:ext cx="10063734" cy="956107"/>
            <a:chOff x="1140402" y="1044911"/>
            <a:chExt cx="10063734" cy="956107"/>
          </a:xfrm>
        </p:grpSpPr>
        <p:sp>
          <p:nvSpPr>
            <p:cNvPr id="14" name="更多资源下载：https://www.58pic.com/u/61536760">
              <a:extLst>
                <a:ext uri="{FF2B5EF4-FFF2-40B4-BE49-F238E27FC236}">
                  <a16:creationId xmlns:a16="http://schemas.microsoft.com/office/drawing/2014/main" id="{93463FA0-E268-4525-8912-5871981B99D8}"/>
                </a:ext>
              </a:extLst>
            </p:cNvPr>
            <p:cNvSpPr/>
            <p:nvPr/>
          </p:nvSpPr>
          <p:spPr>
            <a:xfrm>
              <a:off x="1140402" y="1044911"/>
              <a:ext cx="10063734" cy="584775"/>
            </a:xfrm>
            <a:prstGeom prst="rect">
              <a:avLst/>
            </a:prstGeom>
          </p:spPr>
          <p:txBody>
            <a:bodyPr wrap="square">
              <a:spAutoFit/>
            </a:bodyPr>
            <a:lstStyle/>
            <a:p>
              <a:pPr algn="ctr">
                <a:spcBef>
                  <a:spcPts val="1440"/>
                </a:spcBef>
              </a:pPr>
              <a:r>
                <a:rPr lang="en-US" altLang="zh-CN" sz="3200" b="1"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版    权    声    明</a:t>
              </a:r>
              <a:endParaRPr lang="en-US" altLang="zh-CN" sz="20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更多资源下载：https://www.58pic.com/u/61536760">
              <a:extLst>
                <a:ext uri="{FF2B5EF4-FFF2-40B4-BE49-F238E27FC236}">
                  <a16:creationId xmlns:a16="http://schemas.microsoft.com/office/drawing/2014/main" id="{D047AD34-5AC7-4668-A829-87FC5782203A}"/>
                </a:ext>
              </a:extLst>
            </p:cNvPr>
            <p:cNvSpPr/>
            <p:nvPr/>
          </p:nvSpPr>
          <p:spPr>
            <a:xfrm>
              <a:off x="1140402" y="1662464"/>
              <a:ext cx="10063734" cy="338554"/>
            </a:xfrm>
            <a:prstGeom prst="rect">
              <a:avLst/>
            </a:prstGeom>
          </p:spPr>
          <p:txBody>
            <a:bodyPr wrap="square">
              <a:spAutoFit/>
            </a:bodyPr>
            <a:lstStyle/>
            <a:p>
              <a:pPr algn="ctr">
                <a:spcBef>
                  <a:spcPts val="1440"/>
                </a:spcBef>
              </a:pPr>
              <a:r>
                <a:rPr lang="en-US" altLang="zh-CN" sz="1600" dirty="0" err="1">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感谢您支持原创设计事业，支持设计版权产品</a:t>
              </a:r>
              <a:r>
                <a:rPr lang="en-US" altLang="zh-CN" sz="16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p>
          </p:txBody>
        </p:sp>
      </p:grpSp>
    </p:spTree>
    <p:extLst>
      <p:ext uri="{BB962C8B-B14F-4D97-AF65-F5344CB8AC3E}">
        <p14:creationId xmlns:p14="http://schemas.microsoft.com/office/powerpoint/2010/main" val="265352582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1414714F-BDA1-4E92-A55F-B273F6C399B3}"/>
              </a:ext>
            </a:extLst>
          </p:cNvPr>
          <p:cNvGrpSpPr/>
          <p:nvPr/>
        </p:nvGrpSpPr>
        <p:grpSpPr>
          <a:xfrm>
            <a:off x="3013864" y="896429"/>
            <a:ext cx="6343348" cy="3810184"/>
            <a:chOff x="3013864" y="896429"/>
            <a:chExt cx="6343348" cy="3810184"/>
          </a:xfrm>
        </p:grpSpPr>
        <p:sp>
          <p:nvSpPr>
            <p:cNvPr id="20" name="TextBox 69">
              <a:extLst>
                <a:ext uri="{FF2B5EF4-FFF2-40B4-BE49-F238E27FC236}">
                  <a16:creationId xmlns:a16="http://schemas.microsoft.com/office/drawing/2014/main" id="{08B2771A-AD52-49E1-A0C6-16E2EB0959E6}"/>
                </a:ext>
              </a:extLst>
            </p:cNvPr>
            <p:cNvSpPr txBox="1">
              <a:spLocks noChangeArrowheads="1"/>
            </p:cNvSpPr>
            <p:nvPr/>
          </p:nvSpPr>
          <p:spPr bwMode="auto">
            <a:xfrm>
              <a:off x="6096000" y="896429"/>
              <a:ext cx="931333" cy="173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10666" dirty="0">
                  <a:solidFill>
                    <a:srgbClr val="F8F8F8"/>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1</a:t>
              </a:r>
              <a:endParaRPr lang="zh-CN" altLang="en-US" sz="10666" dirty="0">
                <a:solidFill>
                  <a:srgbClr val="F8F8F8"/>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1" name="TextBox 70">
              <a:extLst>
                <a:ext uri="{FF2B5EF4-FFF2-40B4-BE49-F238E27FC236}">
                  <a16:creationId xmlns:a16="http://schemas.microsoft.com/office/drawing/2014/main" id="{6112E693-D70A-466A-844B-CDFA16C55C07}"/>
                </a:ext>
              </a:extLst>
            </p:cNvPr>
            <p:cNvSpPr txBox="1">
              <a:spLocks noChangeArrowheads="1"/>
            </p:cNvSpPr>
            <p:nvPr/>
          </p:nvSpPr>
          <p:spPr bwMode="auto">
            <a:xfrm>
              <a:off x="3378201" y="3220912"/>
              <a:ext cx="54355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defRPr sz="6600" b="0">
                  <a:solidFill>
                    <a:srgbClr val="2B2A30"/>
                  </a:solidFill>
                  <a:latin typeface="思源黑体 CN Bold" panose="020B0800000000000000" pitchFamily="34" charset="-122"/>
                  <a:ea typeface="思源黑体 CN Bold" panose="020B0800000000000000" pitchFamily="34" charset="-122"/>
                </a:defRPr>
              </a:lvl1pPr>
              <a:lvl2pPr marL="742950" indent="-285750" eaLnBrk="0" hangingPunct="0">
                <a:defRPr b="1">
                  <a:latin typeface="Arial" panose="020B0604020202020204" pitchFamily="34" charset="0"/>
                  <a:ea typeface="华文细黑" panose="02010600040101010101" pitchFamily="2" charset="-122"/>
                </a:defRPr>
              </a:lvl2pPr>
              <a:lvl3pPr marL="1143000" indent="-228600" eaLnBrk="0" hangingPunct="0">
                <a:defRPr b="1">
                  <a:latin typeface="Arial" panose="020B0604020202020204" pitchFamily="34" charset="0"/>
                  <a:ea typeface="华文细黑" panose="02010600040101010101" pitchFamily="2" charset="-122"/>
                </a:defRPr>
              </a:lvl3pPr>
              <a:lvl4pPr marL="1600200" indent="-228600" eaLnBrk="0" hangingPunct="0">
                <a:defRPr b="1">
                  <a:latin typeface="Arial" panose="020B0604020202020204" pitchFamily="34" charset="0"/>
                  <a:ea typeface="华文细黑" panose="02010600040101010101" pitchFamily="2" charset="-122"/>
                </a:defRPr>
              </a:lvl4pPr>
              <a:lvl5pPr marL="2057400" indent="-228600" eaLnBrk="0" hangingPunct="0">
                <a:defRPr b="1">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latin typeface="Arial" panose="020B0604020202020204" pitchFamily="34" charset="0"/>
                  <a:ea typeface="华文细黑" panose="02010600040101010101" pitchFamily="2" charset="-122"/>
                </a:defRPr>
              </a:lvl9pPr>
            </a:lstStyle>
            <a:p>
              <a:r>
                <a:rPr lang="zh-CN" altLang="en-US" sz="6000">
                  <a:sym typeface="思源黑体 CN Normal" panose="020B0400000000000000" pitchFamily="34" charset="-122"/>
                </a:rPr>
                <a:t>公司介绍</a:t>
              </a:r>
              <a:endParaRPr lang="en-US" altLang="zh-CN" sz="6000" dirty="0">
                <a:sym typeface="思源黑体 CN Normal" panose="020B0400000000000000" pitchFamily="34" charset="-122"/>
              </a:endParaRPr>
            </a:p>
          </p:txBody>
        </p:sp>
        <p:sp>
          <p:nvSpPr>
            <p:cNvPr id="22" name="Rectangle 13">
              <a:extLst>
                <a:ext uri="{FF2B5EF4-FFF2-40B4-BE49-F238E27FC236}">
                  <a16:creationId xmlns:a16="http://schemas.microsoft.com/office/drawing/2014/main" id="{61091D66-4706-48DF-991E-367366716F91}"/>
                </a:ext>
              </a:extLst>
            </p:cNvPr>
            <p:cNvSpPr>
              <a:spLocks noChangeArrowheads="1"/>
            </p:cNvSpPr>
            <p:nvPr/>
          </p:nvSpPr>
          <p:spPr bwMode="auto">
            <a:xfrm>
              <a:off x="5401734" y="1848930"/>
              <a:ext cx="783804" cy="47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zh-CN" altLang="zh-CN" sz="3067"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Part</a:t>
              </a:r>
              <a:endParaRPr lang="zh-CN" altLang="zh-CN" sz="2400" dirty="0">
                <a:solidFill>
                  <a:srgbClr val="FEAE0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3" name="TextBox 73">
              <a:extLst>
                <a:ext uri="{FF2B5EF4-FFF2-40B4-BE49-F238E27FC236}">
                  <a16:creationId xmlns:a16="http://schemas.microsoft.com/office/drawing/2014/main" id="{5CA28056-3C20-4328-A81C-59199C4CCF45}"/>
                </a:ext>
              </a:extLst>
            </p:cNvPr>
            <p:cNvSpPr txBox="1">
              <a:spLocks noChangeArrowheads="1"/>
            </p:cNvSpPr>
            <p:nvPr/>
          </p:nvSpPr>
          <p:spPr bwMode="auto">
            <a:xfrm>
              <a:off x="3013864" y="4227892"/>
              <a:ext cx="6343348" cy="4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algn="ctr" eaLnBrk="1" hangingPunct="1">
                <a:lnSpc>
                  <a:spcPct val="150000"/>
                </a:lnSpc>
                <a:buFont typeface="Wingdings" panose="05000000000000000000" pitchFamily="2" charset="2"/>
                <a:buChar char="n"/>
              </a:pPr>
              <a:r>
                <a:rPr lang="en-US" altLang="zh-CN" sz="1867" b="0" dirty="0">
                  <a:solidFill>
                    <a:srgbClr val="2B2A30"/>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Internet precision marketing scheme</a:t>
              </a: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42801273-4196-4699-B819-5C25EE7CF338}"/>
              </a:ext>
            </a:extLst>
          </p:cNvPr>
          <p:cNvGrpSpPr/>
          <p:nvPr/>
        </p:nvGrpSpPr>
        <p:grpSpPr>
          <a:xfrm>
            <a:off x="1606502" y="1472965"/>
            <a:ext cx="9457431" cy="4898805"/>
            <a:chOff x="1587452" y="1472965"/>
            <a:chExt cx="9457431" cy="4898805"/>
          </a:xfrm>
        </p:grpSpPr>
        <p:sp>
          <p:nvSpPr>
            <p:cNvPr id="2" name="矩形 1">
              <a:extLst>
                <a:ext uri="{FF2B5EF4-FFF2-40B4-BE49-F238E27FC236}">
                  <a16:creationId xmlns:a16="http://schemas.microsoft.com/office/drawing/2014/main" id="{9E91A3AB-CE24-47AC-ABF4-3A83FF916E47}"/>
                </a:ext>
              </a:extLst>
            </p:cNvPr>
            <p:cNvSpPr/>
            <p:nvPr/>
          </p:nvSpPr>
          <p:spPr>
            <a:xfrm>
              <a:off x="1587452" y="4440019"/>
              <a:ext cx="4195848" cy="1077218"/>
            </a:xfrm>
            <a:prstGeom prst="rect">
              <a:avLst/>
            </a:prstGeom>
          </p:spPr>
          <p:txBody>
            <a:bodyPr wrap="square">
              <a:spAutoFit/>
            </a:bodyPr>
            <a:lstStyle/>
            <a:p>
              <a:r>
                <a:rPr lang="zh-CN" altLang="en-US" sz="3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大数据对</a:t>
              </a:r>
              <a:endParaRPr lang="en-US" altLang="zh-CN" sz="32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r>
                <a:rPr lang="zh-CN" altLang="en-US" sz="3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精准营销的作用</a:t>
              </a:r>
            </a:p>
          </p:txBody>
        </p:sp>
        <p:sp>
          <p:nvSpPr>
            <p:cNvPr id="3" name="圆角矩形 253">
              <a:extLst>
                <a:ext uri="{FF2B5EF4-FFF2-40B4-BE49-F238E27FC236}">
                  <a16:creationId xmlns:a16="http://schemas.microsoft.com/office/drawing/2014/main" id="{2F0533F3-1ED4-445C-9487-AE00A0B72C8A}"/>
                </a:ext>
              </a:extLst>
            </p:cNvPr>
            <p:cNvSpPr/>
            <p:nvPr/>
          </p:nvSpPr>
          <p:spPr>
            <a:xfrm>
              <a:off x="5866359" y="1472965"/>
              <a:ext cx="2247900" cy="3333342"/>
            </a:xfrm>
            <a:prstGeom prst="roundRect">
              <a:avLst>
                <a:gd name="adj" fmla="val 3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 name="文本框 3">
              <a:extLst>
                <a:ext uri="{FF2B5EF4-FFF2-40B4-BE49-F238E27FC236}">
                  <a16:creationId xmlns:a16="http://schemas.microsoft.com/office/drawing/2014/main" id="{4B1E3F1A-2AF3-417F-9334-62C9E7FAED49}"/>
                </a:ext>
              </a:extLst>
            </p:cNvPr>
            <p:cNvSpPr txBox="1"/>
            <p:nvPr/>
          </p:nvSpPr>
          <p:spPr>
            <a:xfrm>
              <a:off x="6089026" y="3005056"/>
              <a:ext cx="1769344" cy="340671"/>
            </a:xfrm>
            <a:prstGeom prst="rect">
              <a:avLst/>
            </a:prstGeom>
            <a:noFill/>
          </p:spPr>
          <p:txBody>
            <a:bodyPr wrap="square" rtlCol="0">
              <a:spAutoFit/>
            </a:bodyPr>
            <a:lstStyle>
              <a:defPPr>
                <a:defRPr lang="zh-CN"/>
              </a:defPPr>
              <a:lvl1pPr>
                <a:lnSpc>
                  <a:spcPct val="150000"/>
                </a:lnSpc>
                <a:defRPr kumimoji="0" sz="1200" b="1" i="0" u="none" strike="noStrike" cap="none" spc="0" normalizeH="0" baseline="0">
                  <a:ln>
                    <a:noFill/>
                  </a:ln>
                  <a:effectLst/>
                  <a:uLnTx/>
                  <a:uFillTx/>
                </a:defRPr>
              </a:lvl1pPr>
            </a:lstStyle>
            <a:p>
              <a:pPr algn="ctr"/>
              <a:r>
                <a:rPr lang="zh-CN" altLang="en-US"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提高信息传递精准度</a:t>
              </a:r>
            </a:p>
          </p:txBody>
        </p:sp>
        <p:sp>
          <p:nvSpPr>
            <p:cNvPr id="5" name="文本框 4">
              <a:extLst>
                <a:ext uri="{FF2B5EF4-FFF2-40B4-BE49-F238E27FC236}">
                  <a16:creationId xmlns:a16="http://schemas.microsoft.com/office/drawing/2014/main" id="{A3E4EBB9-1B29-456E-80D9-5076DEDB3091}"/>
                </a:ext>
              </a:extLst>
            </p:cNvPr>
            <p:cNvSpPr txBox="1"/>
            <p:nvPr/>
          </p:nvSpPr>
          <p:spPr>
            <a:xfrm>
              <a:off x="6109106" y="3414117"/>
              <a:ext cx="1769344" cy="694101"/>
            </a:xfrm>
            <a:prstGeom prst="rect">
              <a:avLst/>
            </a:prstGeom>
            <a:noFill/>
          </p:spPr>
          <p:txBody>
            <a:bodyPr wrap="square" rtlCol="0">
              <a:spAutoFit/>
            </a:bodyPr>
            <a:lstStyle>
              <a:defPPr>
                <a:defRPr lang="zh-CN"/>
              </a:defPPr>
              <a:lvl1pPr algn="ctr">
                <a:lnSpc>
                  <a:spcPct val="150000"/>
                </a:lnSpc>
                <a:defRPr kumimoji="0" sz="900" i="0" u="none" strike="noStrike" cap="none" spc="0" normalizeH="0" baseline="0">
                  <a:ln>
                    <a:noFill/>
                  </a:ln>
                  <a:effectLst/>
                  <a:uLnTx/>
                  <a:uFillTx/>
                </a:defRPr>
              </a:lvl1pPr>
            </a:lstStyle>
            <a:p>
              <a:r>
                <a:rPr lang="zh-CN" altLang="en-US" dirty="0">
                  <a:solidFill>
                    <a:schemeClr val="bg2">
                      <a:lumMod val="1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将搜集到的用户基本信息、消费行为信息、互联网应用信息等汇集成完备的大数据库。</a:t>
              </a:r>
            </a:p>
          </p:txBody>
        </p:sp>
        <p:sp>
          <p:nvSpPr>
            <p:cNvPr id="6" name="文本框 5">
              <a:extLst>
                <a:ext uri="{FF2B5EF4-FFF2-40B4-BE49-F238E27FC236}">
                  <a16:creationId xmlns:a16="http://schemas.microsoft.com/office/drawing/2014/main" id="{0856414F-CD4E-4721-ADB4-72705F8E8397}"/>
                </a:ext>
              </a:extLst>
            </p:cNvPr>
            <p:cNvSpPr txBox="1"/>
            <p:nvPr/>
          </p:nvSpPr>
          <p:spPr>
            <a:xfrm>
              <a:off x="6350496" y="1694260"/>
              <a:ext cx="1314784" cy="1107996"/>
            </a:xfrm>
            <a:prstGeom prst="rect">
              <a:avLst/>
            </a:prstGeom>
            <a:noFill/>
          </p:spPr>
          <p:txBody>
            <a:bodyPr wrap="none">
              <a:spAutoFit/>
            </a:bodyPr>
            <a:lstStyle>
              <a:defPPr>
                <a:defRPr lang="zh-CN"/>
              </a:defPPr>
              <a:lvl1pPr marR="0" lvl="0" indent="0" defTabSz="913765" fontAlgn="auto">
                <a:lnSpc>
                  <a:spcPct val="100000"/>
                </a:lnSpc>
                <a:spcBef>
                  <a:spcPts val="0"/>
                </a:spcBef>
                <a:spcAft>
                  <a:spcPts val="0"/>
                </a:spcAft>
                <a:buClrTx/>
                <a:buSzPct val="25000"/>
                <a:buFontTx/>
                <a:buNone/>
                <a:defRPr kumimoji="0" sz="6600" b="1" i="0" u="none" strike="noStrike" cap="none" spc="0" normalizeH="0" baseline="0">
                  <a:ln>
                    <a:noFill/>
                  </a:ln>
                  <a:solidFill>
                    <a:schemeClr val="accent1"/>
                  </a:solidFill>
                  <a:effectLst/>
                  <a:uLnTx/>
                  <a:uFillTx/>
                </a:defRPr>
              </a:lvl1pPr>
            </a:lstStyle>
            <a:p>
              <a:pPr algn="ctr"/>
              <a:r>
                <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O1</a:t>
              </a:r>
            </a:p>
          </p:txBody>
        </p:sp>
        <p:sp>
          <p:nvSpPr>
            <p:cNvPr id="7" name="圆角矩形 258">
              <a:extLst>
                <a:ext uri="{FF2B5EF4-FFF2-40B4-BE49-F238E27FC236}">
                  <a16:creationId xmlns:a16="http://schemas.microsoft.com/office/drawing/2014/main" id="{7CD04DC9-DEC2-405A-90DB-4A5BAC3909AD}"/>
                </a:ext>
              </a:extLst>
            </p:cNvPr>
            <p:cNvSpPr/>
            <p:nvPr/>
          </p:nvSpPr>
          <p:spPr>
            <a:xfrm>
              <a:off x="5801364" y="2804072"/>
              <a:ext cx="141624" cy="671129"/>
            </a:xfrm>
            <a:prstGeom prst="roundRect">
              <a:avLst>
                <a:gd name="adj" fmla="val 14000"/>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 name="圆角矩形 261">
              <a:extLst>
                <a:ext uri="{FF2B5EF4-FFF2-40B4-BE49-F238E27FC236}">
                  <a16:creationId xmlns:a16="http://schemas.microsoft.com/office/drawing/2014/main" id="{028AB3F8-C793-4E13-BCA8-83E00F7DACE2}"/>
                </a:ext>
              </a:extLst>
            </p:cNvPr>
            <p:cNvSpPr/>
            <p:nvPr/>
          </p:nvSpPr>
          <p:spPr>
            <a:xfrm>
              <a:off x="8796983" y="2547915"/>
              <a:ext cx="2247900" cy="3823855"/>
            </a:xfrm>
            <a:prstGeom prst="roundRect">
              <a:avLst>
                <a:gd name="adj" fmla="val 3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9" name="文本框 8">
              <a:extLst>
                <a:ext uri="{FF2B5EF4-FFF2-40B4-BE49-F238E27FC236}">
                  <a16:creationId xmlns:a16="http://schemas.microsoft.com/office/drawing/2014/main" id="{F58A46D9-D47F-461D-B75C-C318A03E0048}"/>
                </a:ext>
              </a:extLst>
            </p:cNvPr>
            <p:cNvSpPr txBox="1"/>
            <p:nvPr/>
          </p:nvSpPr>
          <p:spPr>
            <a:xfrm>
              <a:off x="9019650" y="4080007"/>
              <a:ext cx="1769344" cy="340671"/>
            </a:xfrm>
            <a:prstGeom prst="rect">
              <a:avLst/>
            </a:prstGeom>
            <a:noFill/>
          </p:spPr>
          <p:txBody>
            <a:bodyPr wrap="square" rtlCol="0">
              <a:spAutoFit/>
            </a:bodyPr>
            <a:lstStyle>
              <a:defPPr>
                <a:defRPr lang="zh-CN"/>
              </a:defPPr>
              <a:lvl1pPr>
                <a:lnSpc>
                  <a:spcPct val="150000"/>
                </a:lnSpc>
                <a:defRPr kumimoji="0" sz="1200" b="1" i="0" u="none" strike="noStrike" cap="none" spc="0" normalizeH="0" baseline="0">
                  <a:ln>
                    <a:noFill/>
                  </a:ln>
                  <a:effectLst/>
                  <a:uLnTx/>
                  <a:uFillTx/>
                </a:defRPr>
              </a:lvl1pPr>
            </a:lstStyle>
            <a:p>
              <a:pPr algn="ctr"/>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信息推送的效率提升</a:t>
              </a:r>
              <a:endPar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0" name="文本框 9">
              <a:extLst>
                <a:ext uri="{FF2B5EF4-FFF2-40B4-BE49-F238E27FC236}">
                  <a16:creationId xmlns:a16="http://schemas.microsoft.com/office/drawing/2014/main" id="{9F36C523-EC0F-466A-89F7-FBE592C5DDB8}"/>
                </a:ext>
              </a:extLst>
            </p:cNvPr>
            <p:cNvSpPr txBox="1"/>
            <p:nvPr/>
          </p:nvSpPr>
          <p:spPr>
            <a:xfrm>
              <a:off x="9039730" y="4489068"/>
              <a:ext cx="1769344" cy="1317348"/>
            </a:xfrm>
            <a:prstGeom prst="rect">
              <a:avLst/>
            </a:prstGeom>
            <a:noFill/>
          </p:spPr>
          <p:txBody>
            <a:bodyPr wrap="square" rtlCol="0">
              <a:spAutoFit/>
            </a:bodyPr>
            <a:lstStyle>
              <a:defPPr>
                <a:defRPr lang="zh-CN"/>
              </a:defPPr>
              <a:lvl1pPr algn="ctr">
                <a:lnSpc>
                  <a:spcPct val="150000"/>
                </a:lnSpc>
                <a:defRPr kumimoji="0" sz="900" i="0" u="none" strike="noStrike" cap="none" spc="0" normalizeH="0" baseline="0">
                  <a:ln>
                    <a:noFill/>
                  </a:ln>
                  <a:effectLst/>
                  <a:uLnTx/>
                  <a:uFillTx/>
                </a:defRPr>
              </a:lvl1pPr>
            </a:lstStyle>
            <a:p>
              <a:r>
                <a:rPr lang="zh-CN" altLang="en-US" dirty="0">
                  <a:solidFill>
                    <a:schemeClr val="bg2">
                      <a:lumMod val="1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分析数据信息可辅助企业准确找到与产品消费人群定位相符的顾客。改善以往产品信息投放数量多、面积广造成的资源浪费的局面，使得广告信息推送的效率提升</a:t>
              </a:r>
              <a:endParaRPr lang="en-US" altLang="zh-CN" sz="900" dirty="0">
                <a:solidFill>
                  <a:schemeClr val="bg2">
                    <a:lumMod val="1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1" name="文本框 10">
              <a:extLst>
                <a:ext uri="{FF2B5EF4-FFF2-40B4-BE49-F238E27FC236}">
                  <a16:creationId xmlns:a16="http://schemas.microsoft.com/office/drawing/2014/main" id="{E5FB0661-F4F0-45D2-9332-19629787DC29}"/>
                </a:ext>
              </a:extLst>
            </p:cNvPr>
            <p:cNvSpPr txBox="1"/>
            <p:nvPr/>
          </p:nvSpPr>
          <p:spPr>
            <a:xfrm>
              <a:off x="9281120" y="2769211"/>
              <a:ext cx="1314784" cy="1107996"/>
            </a:xfrm>
            <a:prstGeom prst="rect">
              <a:avLst/>
            </a:prstGeom>
            <a:noFill/>
          </p:spPr>
          <p:txBody>
            <a:bodyPr wrap="none">
              <a:spAutoFit/>
            </a:bodyPr>
            <a:lstStyle>
              <a:defPPr>
                <a:defRPr lang="zh-CN"/>
              </a:defPPr>
              <a:lvl1pPr marR="0" lvl="0" indent="0" defTabSz="913765" fontAlgn="auto">
                <a:lnSpc>
                  <a:spcPct val="100000"/>
                </a:lnSpc>
                <a:spcBef>
                  <a:spcPts val="0"/>
                </a:spcBef>
                <a:spcAft>
                  <a:spcPts val="0"/>
                </a:spcAft>
                <a:buClrTx/>
                <a:buSzPct val="25000"/>
                <a:buFontTx/>
                <a:buNone/>
                <a:defRPr kumimoji="0" sz="6600" b="1" i="0" u="none" strike="noStrike" cap="none" spc="0" normalizeH="0" baseline="0">
                  <a:ln>
                    <a:noFill/>
                  </a:ln>
                  <a:solidFill>
                    <a:schemeClr val="bg2">
                      <a:lumMod val="10000"/>
                      <a:alpha val="10000"/>
                    </a:schemeClr>
                  </a:solidFill>
                  <a:effectLst/>
                  <a:uLnTx/>
                  <a:uFillTx/>
                </a:defRPr>
              </a:lvl1pPr>
            </a:lstStyle>
            <a:p>
              <a:r>
                <a:rPr lang="en-US" altLang="zh-CN" dirty="0">
                  <a:solidFill>
                    <a:schemeClr val="accent3"/>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O2</a:t>
              </a:r>
            </a:p>
          </p:txBody>
        </p:sp>
        <p:sp>
          <p:nvSpPr>
            <p:cNvPr id="12" name="圆角矩形 265">
              <a:extLst>
                <a:ext uri="{FF2B5EF4-FFF2-40B4-BE49-F238E27FC236}">
                  <a16:creationId xmlns:a16="http://schemas.microsoft.com/office/drawing/2014/main" id="{03BE3629-4DB4-46CB-BC5D-F643262BE1FE}"/>
                </a:ext>
              </a:extLst>
            </p:cNvPr>
            <p:cNvSpPr/>
            <p:nvPr/>
          </p:nvSpPr>
          <p:spPr>
            <a:xfrm>
              <a:off x="8731988" y="3879023"/>
              <a:ext cx="141624" cy="671129"/>
            </a:xfrm>
            <a:prstGeom prst="roundRect">
              <a:avLst>
                <a:gd name="adj" fmla="val 14000"/>
              </a:avLst>
            </a:prstGeom>
            <a:solidFill>
              <a:schemeClr val="bg1">
                <a:lumMod val="65000"/>
              </a:schemeClr>
            </a:solidFill>
            <a:ln w="12700" cap="rnd">
              <a:noFill/>
              <a:prstDash val="solid"/>
              <a:round/>
              <a:headEnd/>
              <a:tailEnd/>
            </a:ln>
            <a:effectLst>
              <a:outerShdw blurRad="254000" dist="127000" algn="ctr" rotWithShape="0">
                <a:schemeClr val="bg1">
                  <a:lumMod val="5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15" name="图片 14">
            <a:extLst>
              <a:ext uri="{FF2B5EF4-FFF2-40B4-BE49-F238E27FC236}">
                <a16:creationId xmlns:a16="http://schemas.microsoft.com/office/drawing/2014/main" id="{E439F19C-8798-4B99-9D9E-7CAD5E73E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046" y="1505660"/>
            <a:ext cx="3388525" cy="2998791"/>
          </a:xfrm>
          <a:prstGeom prst="rect">
            <a:avLst/>
          </a:prstGeom>
        </p:spPr>
      </p:pic>
      <p:grpSp>
        <p:nvGrpSpPr>
          <p:cNvPr id="16" name="更多资源下载：https://www.58pic.com/u/61536760">
            <a:extLst>
              <a:ext uri="{FF2B5EF4-FFF2-40B4-BE49-F238E27FC236}">
                <a16:creationId xmlns:a16="http://schemas.microsoft.com/office/drawing/2014/main" id="{1061CA06-EF6F-4AB0-A92E-98C79905D3A7}"/>
              </a:ext>
            </a:extLst>
          </p:cNvPr>
          <p:cNvGrpSpPr/>
          <p:nvPr/>
        </p:nvGrpSpPr>
        <p:grpSpPr>
          <a:xfrm>
            <a:off x="818448" y="376360"/>
            <a:ext cx="6555745" cy="736961"/>
            <a:chOff x="1679797" y="481007"/>
            <a:chExt cx="6555745" cy="736961"/>
          </a:xfrm>
        </p:grpSpPr>
        <p:sp>
          <p:nvSpPr>
            <p:cNvPr id="17" name="更多资源下载：https://www.58pic.com/u/61536760">
              <a:extLst>
                <a:ext uri="{FF2B5EF4-FFF2-40B4-BE49-F238E27FC236}">
                  <a16:creationId xmlns:a16="http://schemas.microsoft.com/office/drawing/2014/main" id="{D81E1B83-85C0-4598-85D7-09D4890AC487}"/>
                </a:ext>
              </a:extLst>
            </p:cNvPr>
            <p:cNvSpPr txBox="1"/>
            <p:nvPr/>
          </p:nvSpPr>
          <p:spPr>
            <a:xfrm>
              <a:off x="1679797" y="481007"/>
              <a:ext cx="6555745" cy="584775"/>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3200" b="1" dirty="0">
                  <a:solidFill>
                    <a:schemeClr val="accent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公司介绍</a:t>
              </a:r>
            </a:p>
          </p:txBody>
        </p:sp>
        <p:sp>
          <p:nvSpPr>
            <p:cNvPr id="18" name="更多资源下载：https://www.58pic.com/u/61536760">
              <a:extLst>
                <a:ext uri="{FF2B5EF4-FFF2-40B4-BE49-F238E27FC236}">
                  <a16:creationId xmlns:a16="http://schemas.microsoft.com/office/drawing/2014/main" id="{B631A5F0-B600-4940-9806-3CC2E4184E48}"/>
                </a:ext>
              </a:extLst>
            </p:cNvPr>
            <p:cNvSpPr txBox="1"/>
            <p:nvPr/>
          </p:nvSpPr>
          <p:spPr>
            <a:xfrm>
              <a:off x="1679798" y="951998"/>
              <a:ext cx="5572519" cy="265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50" b="0" i="0" u="none" strike="noStrike" kern="1200" cap="none" spc="0" normalizeH="0" baseline="0" noProof="0" dirty="0">
                  <a:ln>
                    <a:noFill/>
                  </a:ln>
                  <a:solidFill>
                    <a:schemeClr val="bg1">
                      <a:lumMod val="65000"/>
                    </a:schemeClr>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print the presentation and make it into a film to be used in a wider field</a:t>
              </a:r>
            </a:p>
          </p:txBody>
        </p:sp>
      </p:grpSp>
      <p:sp>
        <p:nvSpPr>
          <p:cNvPr id="20" name="圆: 空心 19">
            <a:extLst>
              <a:ext uri="{FF2B5EF4-FFF2-40B4-BE49-F238E27FC236}">
                <a16:creationId xmlns:a16="http://schemas.microsoft.com/office/drawing/2014/main" id="{07F59D0F-4425-45A0-B147-7F194DF93853}"/>
              </a:ext>
            </a:extLst>
          </p:cNvPr>
          <p:cNvSpPr/>
          <p:nvPr/>
        </p:nvSpPr>
        <p:spPr>
          <a:xfrm rot="11702435">
            <a:off x="8486464" y="710806"/>
            <a:ext cx="1627412" cy="1627412"/>
          </a:xfrm>
          <a:prstGeom prst="donut">
            <a:avLst>
              <a:gd name="adj" fmla="val 15801"/>
            </a:avLst>
          </a:prstGeom>
          <a:gradFill flip="none" rotWithShape="1">
            <a:gsLst>
              <a:gs pos="0">
                <a:schemeClr val="accent1">
                  <a:lumMod val="67000"/>
                </a:schemeClr>
              </a:gs>
              <a:gs pos="32000">
                <a:schemeClr val="accent1">
                  <a:lumMod val="97000"/>
                  <a:lumOff val="3000"/>
                </a:schemeClr>
              </a:gs>
              <a:gs pos="97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Tree>
    <p:extLst>
      <p:ext uri="{BB962C8B-B14F-4D97-AF65-F5344CB8AC3E}">
        <p14:creationId xmlns:p14="http://schemas.microsoft.com/office/powerpoint/2010/main" val="353252167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a:extLst>
              <a:ext uri="{FF2B5EF4-FFF2-40B4-BE49-F238E27FC236}">
                <a16:creationId xmlns:a16="http://schemas.microsoft.com/office/drawing/2014/main" id="{C86CBA20-C886-4158-9345-C908BFF495D9}"/>
              </a:ext>
            </a:extLst>
          </p:cNvPr>
          <p:cNvGrpSpPr/>
          <p:nvPr/>
        </p:nvGrpSpPr>
        <p:grpSpPr>
          <a:xfrm>
            <a:off x="1721270" y="1822622"/>
            <a:ext cx="8968332" cy="4097033"/>
            <a:chOff x="1721270" y="1822622"/>
            <a:chExt cx="8968332" cy="4097033"/>
          </a:xfrm>
        </p:grpSpPr>
        <p:grpSp>
          <p:nvGrpSpPr>
            <p:cNvPr id="2" name="组合 1">
              <a:extLst>
                <a:ext uri="{FF2B5EF4-FFF2-40B4-BE49-F238E27FC236}">
                  <a16:creationId xmlns:a16="http://schemas.microsoft.com/office/drawing/2014/main" id="{862F2A49-600B-4BFC-AA0D-AB2C30BEBDC9}"/>
                </a:ext>
              </a:extLst>
            </p:cNvPr>
            <p:cNvGrpSpPr/>
            <p:nvPr/>
          </p:nvGrpSpPr>
          <p:grpSpPr>
            <a:xfrm>
              <a:off x="2094654" y="1822622"/>
              <a:ext cx="7991454" cy="2901778"/>
              <a:chOff x="2094654" y="1822622"/>
              <a:chExt cx="7991454" cy="2901778"/>
            </a:xfrm>
          </p:grpSpPr>
          <p:sp>
            <p:nvSpPr>
              <p:cNvPr id="3" name="Rounded Rectangle 1">
                <a:extLst>
                  <a:ext uri="{FF2B5EF4-FFF2-40B4-BE49-F238E27FC236}">
                    <a16:creationId xmlns:a16="http://schemas.microsoft.com/office/drawing/2014/main" id="{BCADA3BE-B652-409C-A66A-AB4EC76C9CEE}"/>
                  </a:ext>
                </a:extLst>
              </p:cNvPr>
              <p:cNvSpPr/>
              <p:nvPr/>
            </p:nvSpPr>
            <p:spPr>
              <a:xfrm>
                <a:off x="2094658" y="1822622"/>
                <a:ext cx="717815" cy="2901778"/>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 name="Rounded Rectangle 11">
                <a:extLst>
                  <a:ext uri="{FF2B5EF4-FFF2-40B4-BE49-F238E27FC236}">
                    <a16:creationId xmlns:a16="http://schemas.microsoft.com/office/drawing/2014/main" id="{B597C443-43AD-46F7-BB9B-8F2E5B290867}"/>
                  </a:ext>
                </a:extLst>
              </p:cNvPr>
              <p:cNvSpPr/>
              <p:nvPr/>
            </p:nvSpPr>
            <p:spPr>
              <a:xfrm rot="10800000">
                <a:off x="2094654" y="2666607"/>
                <a:ext cx="717815" cy="205779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 name="TextBox 24">
                <a:extLst>
                  <a:ext uri="{FF2B5EF4-FFF2-40B4-BE49-F238E27FC236}">
                    <a16:creationId xmlns:a16="http://schemas.microsoft.com/office/drawing/2014/main" id="{D35E6326-CFF6-46F1-A702-9B50F55402E6}"/>
                  </a:ext>
                </a:extLst>
              </p:cNvPr>
              <p:cNvSpPr txBox="1"/>
              <p:nvPr/>
            </p:nvSpPr>
            <p:spPr>
              <a:xfrm>
                <a:off x="2211301" y="4170402"/>
                <a:ext cx="450764" cy="369332"/>
              </a:xfrm>
              <a:prstGeom prst="rect">
                <a:avLst/>
              </a:prstGeom>
              <a:noFill/>
            </p:spPr>
            <p:txBody>
              <a:bodyPr wrap="none" rtlCol="0">
                <a:spAutoFit/>
              </a:bodyPr>
              <a:lstStyle/>
              <a:p>
                <a:r>
                  <a:rPr lang="en-US"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01</a:t>
                </a:r>
              </a:p>
            </p:txBody>
          </p:sp>
          <p:sp>
            <p:nvSpPr>
              <p:cNvPr id="6" name="Rounded Rectangle 2">
                <a:extLst>
                  <a:ext uri="{FF2B5EF4-FFF2-40B4-BE49-F238E27FC236}">
                    <a16:creationId xmlns:a16="http://schemas.microsoft.com/office/drawing/2014/main" id="{418CBDE8-53D0-4F12-A1B5-31358BD1CBA2}"/>
                  </a:ext>
                </a:extLst>
              </p:cNvPr>
              <p:cNvSpPr/>
              <p:nvPr/>
            </p:nvSpPr>
            <p:spPr>
              <a:xfrm>
                <a:off x="3549385" y="1822622"/>
                <a:ext cx="717815" cy="2901778"/>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Rounded Rectangle 12">
                <a:extLst>
                  <a:ext uri="{FF2B5EF4-FFF2-40B4-BE49-F238E27FC236}">
                    <a16:creationId xmlns:a16="http://schemas.microsoft.com/office/drawing/2014/main" id="{AEA17B9B-E6A3-45C2-A82C-F98A584E5CF6}"/>
                  </a:ext>
                </a:extLst>
              </p:cNvPr>
              <p:cNvSpPr/>
              <p:nvPr/>
            </p:nvSpPr>
            <p:spPr>
              <a:xfrm rot="10800000">
                <a:off x="3549382" y="3392388"/>
                <a:ext cx="717815" cy="13320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 name="TextBox 25">
                <a:extLst>
                  <a:ext uri="{FF2B5EF4-FFF2-40B4-BE49-F238E27FC236}">
                    <a16:creationId xmlns:a16="http://schemas.microsoft.com/office/drawing/2014/main" id="{654987E7-DAC8-4262-8C5D-65DF58ED1BE1}"/>
                  </a:ext>
                </a:extLst>
              </p:cNvPr>
              <p:cNvSpPr txBox="1"/>
              <p:nvPr/>
            </p:nvSpPr>
            <p:spPr>
              <a:xfrm>
                <a:off x="3669337" y="4170402"/>
                <a:ext cx="450764" cy="369332"/>
              </a:xfrm>
              <a:prstGeom prst="rect">
                <a:avLst/>
              </a:prstGeom>
              <a:noFill/>
            </p:spPr>
            <p:txBody>
              <a:bodyPr wrap="none" rtlCol="0">
                <a:spAutoFit/>
              </a:bodyPr>
              <a:lstStyle/>
              <a:p>
                <a:r>
                  <a:rPr lang="en-US"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02</a:t>
                </a:r>
              </a:p>
            </p:txBody>
          </p:sp>
          <p:sp>
            <p:nvSpPr>
              <p:cNvPr id="9" name="Rounded Rectangle 3">
                <a:extLst>
                  <a:ext uri="{FF2B5EF4-FFF2-40B4-BE49-F238E27FC236}">
                    <a16:creationId xmlns:a16="http://schemas.microsoft.com/office/drawing/2014/main" id="{16D3B91A-A42F-4E55-AB08-CEF312A4F19E}"/>
                  </a:ext>
                </a:extLst>
              </p:cNvPr>
              <p:cNvSpPr/>
              <p:nvPr/>
            </p:nvSpPr>
            <p:spPr>
              <a:xfrm>
                <a:off x="5004112" y="1822622"/>
                <a:ext cx="717815" cy="2901778"/>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0" name="Rounded Rectangle 13">
                <a:extLst>
                  <a:ext uri="{FF2B5EF4-FFF2-40B4-BE49-F238E27FC236}">
                    <a16:creationId xmlns:a16="http://schemas.microsoft.com/office/drawing/2014/main" id="{7D84FB15-8104-4A99-968A-BA4714C42A06}"/>
                  </a:ext>
                </a:extLst>
              </p:cNvPr>
              <p:cNvSpPr/>
              <p:nvPr/>
            </p:nvSpPr>
            <p:spPr>
              <a:xfrm rot="10800000">
                <a:off x="5004109" y="2966931"/>
                <a:ext cx="717815" cy="175746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1" name="TextBox 26">
                <a:extLst>
                  <a:ext uri="{FF2B5EF4-FFF2-40B4-BE49-F238E27FC236}">
                    <a16:creationId xmlns:a16="http://schemas.microsoft.com/office/drawing/2014/main" id="{C20162BD-A004-4605-8926-D703F4115DE3}"/>
                  </a:ext>
                </a:extLst>
              </p:cNvPr>
              <p:cNvSpPr txBox="1"/>
              <p:nvPr/>
            </p:nvSpPr>
            <p:spPr>
              <a:xfrm>
                <a:off x="5124064" y="4170402"/>
                <a:ext cx="450764" cy="369332"/>
              </a:xfrm>
              <a:prstGeom prst="rect">
                <a:avLst/>
              </a:prstGeom>
              <a:noFill/>
            </p:spPr>
            <p:txBody>
              <a:bodyPr wrap="none" rtlCol="0">
                <a:spAutoFit/>
              </a:bodyPr>
              <a:lstStyle/>
              <a:p>
                <a:r>
                  <a:rPr lang="en-US"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03</a:t>
                </a:r>
              </a:p>
            </p:txBody>
          </p:sp>
          <p:sp>
            <p:nvSpPr>
              <p:cNvPr id="12" name="Rounded Rectangle 4">
                <a:extLst>
                  <a:ext uri="{FF2B5EF4-FFF2-40B4-BE49-F238E27FC236}">
                    <a16:creationId xmlns:a16="http://schemas.microsoft.com/office/drawing/2014/main" id="{FC8B27C6-ECD0-4898-9491-F73E753B3C6B}"/>
                  </a:ext>
                </a:extLst>
              </p:cNvPr>
              <p:cNvSpPr/>
              <p:nvPr/>
            </p:nvSpPr>
            <p:spPr>
              <a:xfrm>
                <a:off x="6458839" y="1822622"/>
                <a:ext cx="717815" cy="2901778"/>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Rounded Rectangle 14">
                <a:extLst>
                  <a:ext uri="{FF2B5EF4-FFF2-40B4-BE49-F238E27FC236}">
                    <a16:creationId xmlns:a16="http://schemas.microsoft.com/office/drawing/2014/main" id="{0744B25F-1DB3-45F3-B4B0-7837F129E435}"/>
                  </a:ext>
                </a:extLst>
              </p:cNvPr>
              <p:cNvSpPr/>
              <p:nvPr/>
            </p:nvSpPr>
            <p:spPr>
              <a:xfrm rot="10800000">
                <a:off x="6458836" y="3117092"/>
                <a:ext cx="717815" cy="160730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4" name="TextBox 27">
                <a:extLst>
                  <a:ext uri="{FF2B5EF4-FFF2-40B4-BE49-F238E27FC236}">
                    <a16:creationId xmlns:a16="http://schemas.microsoft.com/office/drawing/2014/main" id="{94754DC9-364B-4A3B-9039-B517DA24469B}"/>
                  </a:ext>
                </a:extLst>
              </p:cNvPr>
              <p:cNvSpPr txBox="1"/>
              <p:nvPr/>
            </p:nvSpPr>
            <p:spPr>
              <a:xfrm>
                <a:off x="6591492" y="4170402"/>
                <a:ext cx="450764" cy="369332"/>
              </a:xfrm>
              <a:prstGeom prst="rect">
                <a:avLst/>
              </a:prstGeom>
              <a:noFill/>
            </p:spPr>
            <p:txBody>
              <a:bodyPr wrap="none" rtlCol="0">
                <a:spAutoFit/>
              </a:bodyPr>
              <a:lstStyle/>
              <a:p>
                <a:r>
                  <a:rPr lang="en-US"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04</a:t>
                </a:r>
              </a:p>
            </p:txBody>
          </p:sp>
          <p:sp>
            <p:nvSpPr>
              <p:cNvPr id="15" name="Rounded Rectangle 5">
                <a:extLst>
                  <a:ext uri="{FF2B5EF4-FFF2-40B4-BE49-F238E27FC236}">
                    <a16:creationId xmlns:a16="http://schemas.microsoft.com/office/drawing/2014/main" id="{D2DFD49B-3A6B-4ED4-A021-2AC47B8D8A59}"/>
                  </a:ext>
                </a:extLst>
              </p:cNvPr>
              <p:cNvSpPr/>
              <p:nvPr/>
            </p:nvSpPr>
            <p:spPr>
              <a:xfrm>
                <a:off x="7913566" y="1822622"/>
                <a:ext cx="717815" cy="2901778"/>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6" name="Rounded Rectangle 15">
                <a:extLst>
                  <a:ext uri="{FF2B5EF4-FFF2-40B4-BE49-F238E27FC236}">
                    <a16:creationId xmlns:a16="http://schemas.microsoft.com/office/drawing/2014/main" id="{AC8EE05C-3F3B-4C8A-BEF5-B551310FD2EE}"/>
                  </a:ext>
                </a:extLst>
              </p:cNvPr>
              <p:cNvSpPr/>
              <p:nvPr/>
            </p:nvSpPr>
            <p:spPr>
              <a:xfrm rot="10800000">
                <a:off x="7913562" y="2291201"/>
                <a:ext cx="717815" cy="243319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7" name="TextBox 28">
                <a:extLst>
                  <a:ext uri="{FF2B5EF4-FFF2-40B4-BE49-F238E27FC236}">
                    <a16:creationId xmlns:a16="http://schemas.microsoft.com/office/drawing/2014/main" id="{E2D7DFE7-7C3A-45BE-AADB-FFF15993C8B4}"/>
                  </a:ext>
                </a:extLst>
              </p:cNvPr>
              <p:cNvSpPr txBox="1"/>
              <p:nvPr/>
            </p:nvSpPr>
            <p:spPr>
              <a:xfrm>
                <a:off x="8033518" y="4170402"/>
                <a:ext cx="450764" cy="369332"/>
              </a:xfrm>
              <a:prstGeom prst="rect">
                <a:avLst/>
              </a:prstGeom>
              <a:noFill/>
            </p:spPr>
            <p:txBody>
              <a:bodyPr wrap="none" rtlCol="0">
                <a:spAutoFit/>
              </a:bodyPr>
              <a:lstStyle/>
              <a:p>
                <a:r>
                  <a:rPr lang="en-US"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05</a:t>
                </a:r>
              </a:p>
            </p:txBody>
          </p:sp>
          <p:sp>
            <p:nvSpPr>
              <p:cNvPr id="18" name="Rounded Rectangle 6">
                <a:extLst>
                  <a:ext uri="{FF2B5EF4-FFF2-40B4-BE49-F238E27FC236}">
                    <a16:creationId xmlns:a16="http://schemas.microsoft.com/office/drawing/2014/main" id="{5D10C089-795D-4883-A614-24115C8D802B}"/>
                  </a:ext>
                </a:extLst>
              </p:cNvPr>
              <p:cNvSpPr/>
              <p:nvPr/>
            </p:nvSpPr>
            <p:spPr>
              <a:xfrm>
                <a:off x="9368293" y="1822622"/>
                <a:ext cx="717815" cy="2901778"/>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9" name="Rounded Rectangle 16">
                <a:extLst>
                  <a:ext uri="{FF2B5EF4-FFF2-40B4-BE49-F238E27FC236}">
                    <a16:creationId xmlns:a16="http://schemas.microsoft.com/office/drawing/2014/main" id="{1AD9720D-990E-452C-A150-0CD76A2BB9A8}"/>
                  </a:ext>
                </a:extLst>
              </p:cNvPr>
              <p:cNvSpPr/>
              <p:nvPr/>
            </p:nvSpPr>
            <p:spPr>
              <a:xfrm rot="10800000">
                <a:off x="9368292" y="2466391"/>
                <a:ext cx="717815" cy="2258009"/>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0" name="TextBox 29">
                <a:extLst>
                  <a:ext uri="{FF2B5EF4-FFF2-40B4-BE49-F238E27FC236}">
                    <a16:creationId xmlns:a16="http://schemas.microsoft.com/office/drawing/2014/main" id="{69A48B9B-F169-453D-9FAA-7638A16354B9}"/>
                  </a:ext>
                </a:extLst>
              </p:cNvPr>
              <p:cNvSpPr txBox="1"/>
              <p:nvPr/>
            </p:nvSpPr>
            <p:spPr>
              <a:xfrm>
                <a:off x="9488248" y="4170402"/>
                <a:ext cx="450764" cy="369332"/>
              </a:xfrm>
              <a:prstGeom prst="rect">
                <a:avLst/>
              </a:prstGeom>
              <a:noFill/>
            </p:spPr>
            <p:txBody>
              <a:bodyPr wrap="none" rtlCol="0">
                <a:spAutoFit/>
              </a:bodyPr>
              <a:lstStyle/>
              <a:p>
                <a:r>
                  <a:rPr lang="en-US"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06</a:t>
                </a:r>
              </a:p>
            </p:txBody>
          </p:sp>
        </p:grpSp>
        <p:sp>
          <p:nvSpPr>
            <p:cNvPr id="29" name="文本占位符 2">
              <a:extLst>
                <a:ext uri="{FF2B5EF4-FFF2-40B4-BE49-F238E27FC236}">
                  <a16:creationId xmlns:a16="http://schemas.microsoft.com/office/drawing/2014/main" id="{5ECCC0E6-6D74-4055-8314-4B09AC206954}"/>
                </a:ext>
              </a:extLst>
            </p:cNvPr>
            <p:cNvSpPr txBox="1">
              <a:spLocks/>
            </p:cNvSpPr>
            <p:nvPr/>
          </p:nvSpPr>
          <p:spPr>
            <a:xfrm>
              <a:off x="1721270" y="4889367"/>
              <a:ext cx="1543764" cy="1030288"/>
            </a:xfrm>
            <a:prstGeom prst="rect">
              <a:avLst/>
            </a:prstGeom>
          </p:spPr>
          <p:txBody>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b="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活动策划</a:t>
              </a:r>
            </a:p>
            <a:p>
              <a:pPr algn="ctr"/>
              <a:endParaRPr lang="zh-CN" altLang="en-US" b="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0" name="文本占位符 3">
              <a:extLst>
                <a:ext uri="{FF2B5EF4-FFF2-40B4-BE49-F238E27FC236}">
                  <a16:creationId xmlns:a16="http://schemas.microsoft.com/office/drawing/2014/main" id="{B7906FA1-DB11-421D-B93E-62D0E896A3DB}"/>
                </a:ext>
              </a:extLst>
            </p:cNvPr>
            <p:cNvSpPr txBox="1">
              <a:spLocks/>
            </p:cNvSpPr>
            <p:nvPr/>
          </p:nvSpPr>
          <p:spPr>
            <a:xfrm>
              <a:off x="3201104" y="4889367"/>
              <a:ext cx="1543764" cy="1030288"/>
            </a:xfrm>
            <a:prstGeom prst="rect">
              <a:avLst/>
            </a:prstGeom>
          </p:spPr>
          <p:txBody>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b="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推广策划</a:t>
              </a:r>
            </a:p>
            <a:p>
              <a:pPr algn="ctr"/>
              <a:endParaRPr lang="zh-CN" altLang="en-US" b="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1" name="文本占位符 4">
              <a:extLst>
                <a:ext uri="{FF2B5EF4-FFF2-40B4-BE49-F238E27FC236}">
                  <a16:creationId xmlns:a16="http://schemas.microsoft.com/office/drawing/2014/main" id="{8897B706-91EF-48DB-B773-F3EDD3EACCBD}"/>
                </a:ext>
              </a:extLst>
            </p:cNvPr>
            <p:cNvSpPr txBox="1">
              <a:spLocks/>
            </p:cNvSpPr>
            <p:nvPr/>
          </p:nvSpPr>
          <p:spPr>
            <a:xfrm>
              <a:off x="4680938" y="4889367"/>
              <a:ext cx="1543764" cy="1030288"/>
            </a:xfrm>
            <a:prstGeom prst="rect">
              <a:avLst/>
            </a:prstGeom>
          </p:spPr>
          <p:txBody>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b="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活动执行</a:t>
              </a:r>
            </a:p>
            <a:p>
              <a:pPr algn="ctr"/>
              <a:endParaRPr lang="zh-CN" altLang="en-US" b="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2" name="文本占位符 5">
              <a:extLst>
                <a:ext uri="{FF2B5EF4-FFF2-40B4-BE49-F238E27FC236}">
                  <a16:creationId xmlns:a16="http://schemas.microsoft.com/office/drawing/2014/main" id="{C67F61C2-6DE9-47CD-ADED-45726DE26095}"/>
                </a:ext>
              </a:extLst>
            </p:cNvPr>
            <p:cNvSpPr txBox="1">
              <a:spLocks/>
            </p:cNvSpPr>
            <p:nvPr/>
          </p:nvSpPr>
          <p:spPr>
            <a:xfrm>
              <a:off x="6160772" y="4889367"/>
              <a:ext cx="1550988" cy="1030288"/>
            </a:xfrm>
            <a:prstGeom prst="rect">
              <a:avLst/>
            </a:prstGeom>
          </p:spPr>
          <p:txBody>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b="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品牌营销</a:t>
              </a:r>
            </a:p>
            <a:p>
              <a:pPr algn="ctr"/>
              <a:endParaRPr lang="zh-CN" altLang="en-US" b="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3" name="文本占位符 6">
              <a:extLst>
                <a:ext uri="{FF2B5EF4-FFF2-40B4-BE49-F238E27FC236}">
                  <a16:creationId xmlns:a16="http://schemas.microsoft.com/office/drawing/2014/main" id="{6F283442-A898-4554-86E6-FFBE6B80AD77}"/>
                </a:ext>
              </a:extLst>
            </p:cNvPr>
            <p:cNvSpPr txBox="1">
              <a:spLocks/>
            </p:cNvSpPr>
            <p:nvPr/>
          </p:nvSpPr>
          <p:spPr>
            <a:xfrm>
              <a:off x="7647830" y="4889367"/>
              <a:ext cx="1554712" cy="1030288"/>
            </a:xfrm>
            <a:prstGeom prst="rect">
              <a:avLst/>
            </a:prstGeom>
          </p:spPr>
          <p:txBody>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b="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品牌营销</a:t>
              </a:r>
            </a:p>
            <a:p>
              <a:pPr algn="ctr"/>
              <a:endParaRPr lang="zh-CN" altLang="en-US" b="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4" name="文本占位符 7">
              <a:extLst>
                <a:ext uri="{FF2B5EF4-FFF2-40B4-BE49-F238E27FC236}">
                  <a16:creationId xmlns:a16="http://schemas.microsoft.com/office/drawing/2014/main" id="{D9BA1D19-AAFD-46CD-B156-DF9D2BC50F90}"/>
                </a:ext>
              </a:extLst>
            </p:cNvPr>
            <p:cNvSpPr txBox="1">
              <a:spLocks/>
            </p:cNvSpPr>
            <p:nvPr/>
          </p:nvSpPr>
          <p:spPr>
            <a:xfrm>
              <a:off x="9138614" y="4889367"/>
              <a:ext cx="1550988" cy="1030288"/>
            </a:xfrm>
            <a:prstGeom prst="rect">
              <a:avLst/>
            </a:prstGeom>
          </p:spPr>
          <p:txBody>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b="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资源整合</a:t>
              </a:r>
            </a:p>
            <a:p>
              <a:pPr algn="ctr"/>
              <a:endParaRPr lang="zh-CN" altLang="en-US" b="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28" name="更多资源下载：https://www.58pic.com/u/61536760">
            <a:extLst>
              <a:ext uri="{FF2B5EF4-FFF2-40B4-BE49-F238E27FC236}">
                <a16:creationId xmlns:a16="http://schemas.microsoft.com/office/drawing/2014/main" id="{E9566837-C6E5-4153-9007-82825CE89112}"/>
              </a:ext>
            </a:extLst>
          </p:cNvPr>
          <p:cNvGrpSpPr/>
          <p:nvPr/>
        </p:nvGrpSpPr>
        <p:grpSpPr>
          <a:xfrm>
            <a:off x="818448" y="376360"/>
            <a:ext cx="6555745" cy="736961"/>
            <a:chOff x="1679797" y="481007"/>
            <a:chExt cx="6555745" cy="736961"/>
          </a:xfrm>
        </p:grpSpPr>
        <p:sp>
          <p:nvSpPr>
            <p:cNvPr id="32" name="更多资源下载：https://www.58pic.com/u/61536760">
              <a:extLst>
                <a:ext uri="{FF2B5EF4-FFF2-40B4-BE49-F238E27FC236}">
                  <a16:creationId xmlns:a16="http://schemas.microsoft.com/office/drawing/2014/main" id="{F7EDA48D-7F21-48E0-8DDF-CFF558A80237}"/>
                </a:ext>
              </a:extLst>
            </p:cNvPr>
            <p:cNvSpPr txBox="1"/>
            <p:nvPr/>
          </p:nvSpPr>
          <p:spPr>
            <a:xfrm>
              <a:off x="1679797" y="481007"/>
              <a:ext cx="6555745" cy="584775"/>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3200" b="1" dirty="0">
                  <a:solidFill>
                    <a:schemeClr val="accent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公司介绍</a:t>
              </a:r>
            </a:p>
          </p:txBody>
        </p:sp>
        <p:sp>
          <p:nvSpPr>
            <p:cNvPr id="33" name="更多资源下载：https://www.58pic.com/u/61536760">
              <a:extLst>
                <a:ext uri="{FF2B5EF4-FFF2-40B4-BE49-F238E27FC236}">
                  <a16:creationId xmlns:a16="http://schemas.microsoft.com/office/drawing/2014/main" id="{68DF5970-677C-4A40-A300-2045D0F5ECE0}"/>
                </a:ext>
              </a:extLst>
            </p:cNvPr>
            <p:cNvSpPr txBox="1"/>
            <p:nvPr/>
          </p:nvSpPr>
          <p:spPr>
            <a:xfrm>
              <a:off x="1679798" y="951998"/>
              <a:ext cx="5572519" cy="265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50" b="0" i="0" u="none" strike="noStrike" kern="1200" cap="none" spc="0" normalizeH="0" baseline="0" noProof="0" dirty="0">
                  <a:ln>
                    <a:noFill/>
                  </a:ln>
                  <a:solidFill>
                    <a:schemeClr val="bg1">
                      <a:lumMod val="65000"/>
                    </a:schemeClr>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print the presentation and make it into a film to be used in a wider field</a:t>
              </a:r>
            </a:p>
          </p:txBody>
        </p:sp>
      </p:grpSp>
    </p:spTree>
    <p:extLst>
      <p:ext uri="{BB962C8B-B14F-4D97-AF65-F5344CB8AC3E}">
        <p14:creationId xmlns:p14="http://schemas.microsoft.com/office/powerpoint/2010/main" val="83548268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93FDF39-3C5B-4EBE-B4F6-F3D8A193BE00}"/>
              </a:ext>
            </a:extLst>
          </p:cNvPr>
          <p:cNvSpPr/>
          <p:nvPr/>
        </p:nvSpPr>
        <p:spPr>
          <a:xfrm>
            <a:off x="3695342" y="1407058"/>
            <a:ext cx="4801314" cy="461665"/>
          </a:xfrm>
          <a:prstGeom prst="rect">
            <a:avLst/>
          </a:prstGeom>
        </p:spPr>
        <p:txBody>
          <a:bodyPr wrap="none">
            <a:spAutoFit/>
          </a:bodyPr>
          <a:lstStyle/>
          <a:p>
            <a:pPr algn="ctr"/>
            <a:r>
              <a:rPr lang="zh-CN" altLang="en-US" sz="24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走进客户的世界，潜移默化地渗透</a:t>
            </a:r>
          </a:p>
        </p:txBody>
      </p:sp>
      <p:grpSp>
        <p:nvGrpSpPr>
          <p:cNvPr id="31" name="Group 4">
            <a:extLst>
              <a:ext uri="{FF2B5EF4-FFF2-40B4-BE49-F238E27FC236}">
                <a16:creationId xmlns:a16="http://schemas.microsoft.com/office/drawing/2014/main" id="{03EB5F36-7C55-4D06-B6D2-8139C96A6971}"/>
              </a:ext>
            </a:extLst>
          </p:cNvPr>
          <p:cNvGrpSpPr/>
          <p:nvPr/>
        </p:nvGrpSpPr>
        <p:grpSpPr>
          <a:xfrm>
            <a:off x="1009005" y="2072452"/>
            <a:ext cx="9852669" cy="4074349"/>
            <a:chOff x="2401945" y="3036722"/>
            <a:chExt cx="7735830" cy="3198978"/>
          </a:xfrm>
        </p:grpSpPr>
        <p:sp>
          <p:nvSpPr>
            <p:cNvPr id="32" name="矩形: 圆角 31">
              <a:extLst>
                <a:ext uri="{FF2B5EF4-FFF2-40B4-BE49-F238E27FC236}">
                  <a16:creationId xmlns:a16="http://schemas.microsoft.com/office/drawing/2014/main" id="{E9E872CB-9AA6-4D9F-B9BB-5D5326A90BDA}"/>
                </a:ext>
              </a:extLst>
            </p:cNvPr>
            <p:cNvSpPr/>
            <p:nvPr/>
          </p:nvSpPr>
          <p:spPr>
            <a:xfrm>
              <a:off x="6403975" y="3702117"/>
              <a:ext cx="3733800" cy="2533583"/>
            </a:xfrm>
            <a:prstGeom prst="roundRect">
              <a:avLst>
                <a:gd name="adj" fmla="val 8500"/>
              </a:avLst>
            </a:prstGeom>
            <a:solidFill>
              <a:schemeClr val="tx1">
                <a:alpha val="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sz="1200" b="1">
                <a:solidFill>
                  <a:schemeClr val="tx1">
                    <a:lumMod val="10000"/>
                    <a:lumOff val="9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3" name="矩形: 圆角 32">
              <a:extLst>
                <a:ext uri="{FF2B5EF4-FFF2-40B4-BE49-F238E27FC236}">
                  <a16:creationId xmlns:a16="http://schemas.microsoft.com/office/drawing/2014/main" id="{23CCEA02-0431-4402-B0F9-757802754945}"/>
                </a:ext>
              </a:extLst>
            </p:cNvPr>
            <p:cNvSpPr/>
            <p:nvPr/>
          </p:nvSpPr>
          <p:spPr>
            <a:xfrm>
              <a:off x="2401945" y="3702117"/>
              <a:ext cx="3733800" cy="2533583"/>
            </a:xfrm>
            <a:prstGeom prst="roundRect">
              <a:avLst>
                <a:gd name="adj" fmla="val 8500"/>
              </a:avLst>
            </a:prstGeom>
            <a:solidFill>
              <a:schemeClr val="tx1">
                <a:alpha val="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sz="1200" b="1">
                <a:solidFill>
                  <a:schemeClr val="tx1">
                    <a:lumMod val="10000"/>
                    <a:lumOff val="9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4" name="iconfont-1054-809963">
              <a:extLst>
                <a:ext uri="{FF2B5EF4-FFF2-40B4-BE49-F238E27FC236}">
                  <a16:creationId xmlns:a16="http://schemas.microsoft.com/office/drawing/2014/main" id="{929C1C7F-506C-429E-A0A6-01CA59E1AA55}"/>
                </a:ext>
              </a:extLst>
            </p:cNvPr>
            <p:cNvSpPr/>
            <p:nvPr/>
          </p:nvSpPr>
          <p:spPr>
            <a:xfrm>
              <a:off x="3090171" y="3036722"/>
              <a:ext cx="642846" cy="767449"/>
            </a:xfrm>
            <a:custGeom>
              <a:avLst/>
              <a:gdLst>
                <a:gd name="connsiteX0" fmla="*/ 422926 w 504372"/>
                <a:gd name="connsiteY0" fmla="*/ 436458 h 602133"/>
                <a:gd name="connsiteX1" fmla="*/ 443145 w 504372"/>
                <a:gd name="connsiteY1" fmla="*/ 436458 h 602133"/>
                <a:gd name="connsiteX2" fmla="*/ 443145 w 504372"/>
                <a:gd name="connsiteY2" fmla="*/ 456652 h 602133"/>
                <a:gd name="connsiteX3" fmla="*/ 371449 w 504372"/>
                <a:gd name="connsiteY3" fmla="*/ 528259 h 602133"/>
                <a:gd name="connsiteX4" fmla="*/ 371162 w 504372"/>
                <a:gd name="connsiteY4" fmla="*/ 528546 h 602133"/>
                <a:gd name="connsiteX5" fmla="*/ 360981 w 504372"/>
                <a:gd name="connsiteY5" fmla="*/ 532699 h 602133"/>
                <a:gd name="connsiteX6" fmla="*/ 350944 w 504372"/>
                <a:gd name="connsiteY6" fmla="*/ 528546 h 602133"/>
                <a:gd name="connsiteX7" fmla="*/ 350657 w 504372"/>
                <a:gd name="connsiteY7" fmla="*/ 528259 h 602133"/>
                <a:gd name="connsiteX8" fmla="*/ 341480 w 504372"/>
                <a:gd name="connsiteY8" fmla="*/ 519094 h 602133"/>
                <a:gd name="connsiteX9" fmla="*/ 320114 w 504372"/>
                <a:gd name="connsiteY9" fmla="*/ 497611 h 602133"/>
                <a:gd name="connsiteX10" fmla="*/ 320114 w 504372"/>
                <a:gd name="connsiteY10" fmla="*/ 477418 h 602133"/>
                <a:gd name="connsiteX11" fmla="*/ 335457 w 504372"/>
                <a:gd name="connsiteY11" fmla="*/ 474267 h 602133"/>
                <a:gd name="connsiteX12" fmla="*/ 340333 w 504372"/>
                <a:gd name="connsiteY12" fmla="*/ 477418 h 602133"/>
                <a:gd name="connsiteX13" fmla="*/ 360981 w 504372"/>
                <a:gd name="connsiteY13" fmla="*/ 498184 h 602133"/>
                <a:gd name="connsiteX14" fmla="*/ 381470 w 504372"/>
                <a:gd name="connsiteY14" fmla="*/ 387535 h 602133"/>
                <a:gd name="connsiteX15" fmla="*/ 310195 w 504372"/>
                <a:gd name="connsiteY15" fmla="*/ 421178 h 602133"/>
                <a:gd name="connsiteX16" fmla="*/ 289257 w 504372"/>
                <a:gd name="connsiteY16" fmla="*/ 479731 h 602133"/>
                <a:gd name="connsiteX17" fmla="*/ 341172 w 504372"/>
                <a:gd name="connsiteY17" fmla="*/ 562477 h 602133"/>
                <a:gd name="connsiteX18" fmla="*/ 381613 w 504372"/>
                <a:gd name="connsiteY18" fmla="*/ 571783 h 602133"/>
                <a:gd name="connsiteX19" fmla="*/ 473826 w 504372"/>
                <a:gd name="connsiteY19" fmla="*/ 479731 h 602133"/>
                <a:gd name="connsiteX20" fmla="*/ 381470 w 504372"/>
                <a:gd name="connsiteY20" fmla="*/ 387535 h 602133"/>
                <a:gd name="connsiteX21" fmla="*/ 419426 w 504372"/>
                <a:gd name="connsiteY21" fmla="*/ 83179 h 602133"/>
                <a:gd name="connsiteX22" fmla="*/ 395524 w 504372"/>
                <a:gd name="connsiteY22" fmla="*/ 95631 h 602133"/>
                <a:gd name="connsiteX23" fmla="*/ 385486 w 504372"/>
                <a:gd name="connsiteY23" fmla="*/ 98351 h 602133"/>
                <a:gd name="connsiteX24" fmla="*/ 339164 w 504372"/>
                <a:gd name="connsiteY24" fmla="*/ 318818 h 602133"/>
                <a:gd name="connsiteX25" fmla="*/ 386776 w 504372"/>
                <a:gd name="connsiteY25" fmla="*/ 284889 h 602133"/>
                <a:gd name="connsiteX26" fmla="*/ 454179 w 504372"/>
                <a:gd name="connsiteY26" fmla="*/ 220181 h 602133"/>
                <a:gd name="connsiteX27" fmla="*/ 419426 w 504372"/>
                <a:gd name="connsiteY27" fmla="*/ 83179 h 602133"/>
                <a:gd name="connsiteX28" fmla="*/ 79311 w 504372"/>
                <a:gd name="connsiteY28" fmla="*/ 83179 h 602133"/>
                <a:gd name="connsiteX29" fmla="*/ 44456 w 504372"/>
                <a:gd name="connsiteY29" fmla="*/ 220181 h 602133"/>
                <a:gd name="connsiteX30" fmla="*/ 112002 w 504372"/>
                <a:gd name="connsiteY30" fmla="*/ 284889 h 602133"/>
                <a:gd name="connsiteX31" fmla="*/ 158898 w 504372"/>
                <a:gd name="connsiteY31" fmla="*/ 318102 h 602133"/>
                <a:gd name="connsiteX32" fmla="*/ 112719 w 504372"/>
                <a:gd name="connsiteY32" fmla="*/ 98494 h 602133"/>
                <a:gd name="connsiteX33" fmla="*/ 103254 w 504372"/>
                <a:gd name="connsiteY33" fmla="*/ 95631 h 602133"/>
                <a:gd name="connsiteX34" fmla="*/ 79311 w 504372"/>
                <a:gd name="connsiteY34" fmla="*/ 83179 h 602133"/>
                <a:gd name="connsiteX35" fmla="*/ 122615 w 504372"/>
                <a:gd name="connsiteY35" fmla="*/ 0 h 602133"/>
                <a:gd name="connsiteX36" fmla="*/ 243653 w 504372"/>
                <a:gd name="connsiteY36" fmla="*/ 0 h 602133"/>
                <a:gd name="connsiteX37" fmla="*/ 254409 w 504372"/>
                <a:gd name="connsiteY37" fmla="*/ 0 h 602133"/>
                <a:gd name="connsiteX38" fmla="*/ 375447 w 504372"/>
                <a:gd name="connsiteY38" fmla="*/ 0 h 602133"/>
                <a:gd name="connsiteX39" fmla="*/ 399540 w 504372"/>
                <a:gd name="connsiteY39" fmla="*/ 32211 h 602133"/>
                <a:gd name="connsiteX40" fmla="*/ 394520 w 504372"/>
                <a:gd name="connsiteY40" fmla="*/ 55833 h 602133"/>
                <a:gd name="connsiteX41" fmla="*/ 489028 w 504372"/>
                <a:gd name="connsiteY41" fmla="*/ 217604 h 602133"/>
                <a:gd name="connsiteX42" fmla="*/ 337300 w 504372"/>
                <a:gd name="connsiteY42" fmla="*/ 365489 h 602133"/>
                <a:gd name="connsiteX43" fmla="*/ 381613 w 504372"/>
                <a:gd name="connsiteY43" fmla="*/ 357185 h 602133"/>
                <a:gd name="connsiteX44" fmla="*/ 504372 w 504372"/>
                <a:gd name="connsiteY44" fmla="*/ 479731 h 602133"/>
                <a:gd name="connsiteX45" fmla="*/ 381613 w 504372"/>
                <a:gd name="connsiteY45" fmla="*/ 602133 h 602133"/>
                <a:gd name="connsiteX46" fmla="*/ 300874 w 504372"/>
                <a:gd name="connsiteY46" fmla="*/ 571783 h 602133"/>
                <a:gd name="connsiteX47" fmla="*/ 172952 w 504372"/>
                <a:gd name="connsiteY47" fmla="*/ 571783 h 602133"/>
                <a:gd name="connsiteX48" fmla="*/ 152731 w 504372"/>
                <a:gd name="connsiteY48" fmla="*/ 548448 h 602133"/>
                <a:gd name="connsiteX49" fmla="*/ 162913 w 504372"/>
                <a:gd name="connsiteY49" fmla="*/ 472429 h 602133"/>
                <a:gd name="connsiteX50" fmla="*/ 176250 w 504372"/>
                <a:gd name="connsiteY50" fmla="*/ 450383 h 602133"/>
                <a:gd name="connsiteX51" fmla="*/ 174242 w 504372"/>
                <a:gd name="connsiteY51" fmla="*/ 450383 h 602133"/>
                <a:gd name="connsiteX52" fmla="*/ 161622 w 504372"/>
                <a:gd name="connsiteY52" fmla="*/ 435780 h 602133"/>
                <a:gd name="connsiteX53" fmla="*/ 174242 w 504372"/>
                <a:gd name="connsiteY53" fmla="*/ 421178 h 602133"/>
                <a:gd name="connsiteX54" fmla="*/ 195180 w 504372"/>
                <a:gd name="connsiteY54" fmla="*/ 421178 h 602133"/>
                <a:gd name="connsiteX55" fmla="*/ 198335 w 504372"/>
                <a:gd name="connsiteY55" fmla="*/ 421178 h 602133"/>
                <a:gd name="connsiteX56" fmla="*/ 194320 w 504372"/>
                <a:gd name="connsiteY56" fmla="*/ 416597 h 602133"/>
                <a:gd name="connsiteX57" fmla="*/ 170801 w 504372"/>
                <a:gd name="connsiteY57" fmla="*/ 377371 h 602133"/>
                <a:gd name="connsiteX58" fmla="*/ 170514 w 504372"/>
                <a:gd name="connsiteY58" fmla="*/ 375939 h 602133"/>
                <a:gd name="connsiteX59" fmla="*/ 9751 w 504372"/>
                <a:gd name="connsiteY59" fmla="*/ 217604 h 602133"/>
                <a:gd name="connsiteX60" fmla="*/ 103541 w 504372"/>
                <a:gd name="connsiteY60" fmla="*/ 55403 h 602133"/>
                <a:gd name="connsiteX61" fmla="*/ 98522 w 504372"/>
                <a:gd name="connsiteY61" fmla="*/ 32211 h 60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4372" h="602133">
                  <a:moveTo>
                    <a:pt x="422926" y="436458"/>
                  </a:moveTo>
                  <a:cubicBezTo>
                    <a:pt x="428375" y="430873"/>
                    <a:pt x="437552" y="430873"/>
                    <a:pt x="443145" y="436458"/>
                  </a:cubicBezTo>
                  <a:cubicBezTo>
                    <a:pt x="448737" y="441901"/>
                    <a:pt x="448737" y="451066"/>
                    <a:pt x="443145" y="456652"/>
                  </a:cubicBezTo>
                  <a:lnTo>
                    <a:pt x="371449" y="528259"/>
                  </a:lnTo>
                  <a:cubicBezTo>
                    <a:pt x="371305" y="528259"/>
                    <a:pt x="371305" y="528403"/>
                    <a:pt x="371162" y="528546"/>
                  </a:cubicBezTo>
                  <a:cubicBezTo>
                    <a:pt x="368437" y="531267"/>
                    <a:pt x="364709" y="532699"/>
                    <a:pt x="360981" y="532699"/>
                  </a:cubicBezTo>
                  <a:cubicBezTo>
                    <a:pt x="357396" y="532699"/>
                    <a:pt x="353668" y="531267"/>
                    <a:pt x="350944" y="528546"/>
                  </a:cubicBezTo>
                  <a:cubicBezTo>
                    <a:pt x="350800" y="528403"/>
                    <a:pt x="350657" y="528259"/>
                    <a:pt x="350657" y="528259"/>
                  </a:cubicBezTo>
                  <a:lnTo>
                    <a:pt x="341480" y="519094"/>
                  </a:lnTo>
                  <a:lnTo>
                    <a:pt x="320114" y="497611"/>
                  </a:lnTo>
                  <a:cubicBezTo>
                    <a:pt x="314522" y="492026"/>
                    <a:pt x="314522" y="483003"/>
                    <a:pt x="320114" y="477418"/>
                  </a:cubicBezTo>
                  <a:cubicBezTo>
                    <a:pt x="324273" y="473265"/>
                    <a:pt x="330295" y="472262"/>
                    <a:pt x="335457" y="474267"/>
                  </a:cubicBezTo>
                  <a:cubicBezTo>
                    <a:pt x="337321" y="474983"/>
                    <a:pt x="338899" y="475986"/>
                    <a:pt x="340333" y="477418"/>
                  </a:cubicBezTo>
                  <a:lnTo>
                    <a:pt x="360981" y="498184"/>
                  </a:lnTo>
                  <a:close/>
                  <a:moveTo>
                    <a:pt x="381470" y="387535"/>
                  </a:moveTo>
                  <a:cubicBezTo>
                    <a:pt x="352788" y="387535"/>
                    <a:pt x="327118" y="400563"/>
                    <a:pt x="310195" y="421178"/>
                  </a:cubicBezTo>
                  <a:cubicBezTo>
                    <a:pt x="297001" y="437069"/>
                    <a:pt x="289257" y="457541"/>
                    <a:pt x="289257" y="479731"/>
                  </a:cubicBezTo>
                  <a:cubicBezTo>
                    <a:pt x="289257" y="516093"/>
                    <a:pt x="310482" y="547589"/>
                    <a:pt x="341172" y="562477"/>
                  </a:cubicBezTo>
                  <a:cubicBezTo>
                    <a:pt x="353362" y="568490"/>
                    <a:pt x="367129" y="571783"/>
                    <a:pt x="381613" y="571783"/>
                  </a:cubicBezTo>
                  <a:cubicBezTo>
                    <a:pt x="432524" y="571783"/>
                    <a:pt x="473826" y="530553"/>
                    <a:pt x="473826" y="479731"/>
                  </a:cubicBezTo>
                  <a:cubicBezTo>
                    <a:pt x="473826" y="428766"/>
                    <a:pt x="432524" y="387535"/>
                    <a:pt x="381470" y="387535"/>
                  </a:cubicBezTo>
                  <a:close/>
                  <a:moveTo>
                    <a:pt x="419426" y="83179"/>
                  </a:moveTo>
                  <a:cubicBezTo>
                    <a:pt x="412240" y="84860"/>
                    <a:pt x="404272" y="88849"/>
                    <a:pt x="395524" y="95631"/>
                  </a:cubicBezTo>
                  <a:cubicBezTo>
                    <a:pt x="391939" y="98351"/>
                    <a:pt x="388640" y="98924"/>
                    <a:pt x="385486" y="98351"/>
                  </a:cubicBezTo>
                  <a:cubicBezTo>
                    <a:pt x="372148" y="161056"/>
                    <a:pt x="352358" y="254969"/>
                    <a:pt x="339164" y="318818"/>
                  </a:cubicBezTo>
                  <a:cubicBezTo>
                    <a:pt x="354222" y="306507"/>
                    <a:pt x="370427" y="295769"/>
                    <a:pt x="386776" y="284889"/>
                  </a:cubicBezTo>
                  <a:cubicBezTo>
                    <a:pt x="412590" y="267567"/>
                    <a:pt x="437400" y="249242"/>
                    <a:pt x="454179" y="220181"/>
                  </a:cubicBezTo>
                  <a:cubicBezTo>
                    <a:pt x="481660" y="172705"/>
                    <a:pt x="469723" y="71412"/>
                    <a:pt x="419426" y="83179"/>
                  </a:cubicBezTo>
                  <a:close/>
                  <a:moveTo>
                    <a:pt x="79311" y="83179"/>
                  </a:moveTo>
                  <a:cubicBezTo>
                    <a:pt x="28943" y="71412"/>
                    <a:pt x="17101" y="172705"/>
                    <a:pt x="44456" y="220181"/>
                  </a:cubicBezTo>
                  <a:cubicBezTo>
                    <a:pt x="61379" y="249242"/>
                    <a:pt x="86189" y="267567"/>
                    <a:pt x="112002" y="284889"/>
                  </a:cubicBezTo>
                  <a:cubicBezTo>
                    <a:pt x="128064" y="295483"/>
                    <a:pt x="143983" y="306220"/>
                    <a:pt x="158898" y="318102"/>
                  </a:cubicBezTo>
                  <a:cubicBezTo>
                    <a:pt x="145704" y="254396"/>
                    <a:pt x="125913" y="161056"/>
                    <a:pt x="112719" y="98494"/>
                  </a:cubicBezTo>
                  <a:cubicBezTo>
                    <a:pt x="109708" y="98924"/>
                    <a:pt x="106553" y="98065"/>
                    <a:pt x="103254" y="95631"/>
                  </a:cubicBezTo>
                  <a:cubicBezTo>
                    <a:pt x="94488" y="88849"/>
                    <a:pt x="86507" y="84860"/>
                    <a:pt x="79311" y="83179"/>
                  </a:cubicBezTo>
                  <a:close/>
                  <a:moveTo>
                    <a:pt x="122615" y="0"/>
                  </a:moveTo>
                  <a:lnTo>
                    <a:pt x="243653" y="0"/>
                  </a:lnTo>
                  <a:lnTo>
                    <a:pt x="254409" y="0"/>
                  </a:lnTo>
                  <a:lnTo>
                    <a:pt x="375447" y="0"/>
                  </a:lnTo>
                  <a:lnTo>
                    <a:pt x="399540" y="32211"/>
                  </a:lnTo>
                  <a:cubicBezTo>
                    <a:pt x="399540" y="32211"/>
                    <a:pt x="397675" y="41087"/>
                    <a:pt x="394520" y="55833"/>
                  </a:cubicBezTo>
                  <a:cubicBezTo>
                    <a:pt x="473252" y="12455"/>
                    <a:pt x="520291" y="132567"/>
                    <a:pt x="489028" y="217604"/>
                  </a:cubicBezTo>
                  <a:cubicBezTo>
                    <a:pt x="460776" y="294052"/>
                    <a:pt x="385772" y="313951"/>
                    <a:pt x="337300" y="365489"/>
                  </a:cubicBezTo>
                  <a:cubicBezTo>
                    <a:pt x="351067" y="360192"/>
                    <a:pt x="365982" y="357185"/>
                    <a:pt x="381613" y="357185"/>
                  </a:cubicBezTo>
                  <a:cubicBezTo>
                    <a:pt x="449303" y="357185"/>
                    <a:pt x="504372" y="412159"/>
                    <a:pt x="504372" y="479731"/>
                  </a:cubicBezTo>
                  <a:cubicBezTo>
                    <a:pt x="504372" y="547302"/>
                    <a:pt x="449303" y="602276"/>
                    <a:pt x="381613" y="602133"/>
                  </a:cubicBezTo>
                  <a:cubicBezTo>
                    <a:pt x="350637" y="602133"/>
                    <a:pt x="322528" y="590680"/>
                    <a:pt x="300874" y="571783"/>
                  </a:cubicBezTo>
                  <a:lnTo>
                    <a:pt x="172952" y="571783"/>
                  </a:lnTo>
                  <a:cubicBezTo>
                    <a:pt x="161766" y="571783"/>
                    <a:pt x="152731" y="561332"/>
                    <a:pt x="152731" y="548448"/>
                  </a:cubicBezTo>
                  <a:lnTo>
                    <a:pt x="162913" y="472429"/>
                  </a:lnTo>
                  <a:cubicBezTo>
                    <a:pt x="162913" y="462265"/>
                    <a:pt x="168506" y="453675"/>
                    <a:pt x="176250" y="450383"/>
                  </a:cubicBezTo>
                  <a:lnTo>
                    <a:pt x="174242" y="450383"/>
                  </a:lnTo>
                  <a:cubicBezTo>
                    <a:pt x="167215" y="450383"/>
                    <a:pt x="161622" y="443941"/>
                    <a:pt x="161622" y="435780"/>
                  </a:cubicBezTo>
                  <a:cubicBezTo>
                    <a:pt x="161622" y="427763"/>
                    <a:pt x="167215" y="421178"/>
                    <a:pt x="174242" y="421178"/>
                  </a:cubicBezTo>
                  <a:lnTo>
                    <a:pt x="195180" y="421178"/>
                  </a:lnTo>
                  <a:lnTo>
                    <a:pt x="198335" y="421178"/>
                  </a:lnTo>
                  <a:cubicBezTo>
                    <a:pt x="196758" y="420176"/>
                    <a:pt x="195467" y="418601"/>
                    <a:pt x="194320" y="416597"/>
                  </a:cubicBezTo>
                  <a:cubicBezTo>
                    <a:pt x="183421" y="408007"/>
                    <a:pt x="174242" y="395552"/>
                    <a:pt x="170801" y="377371"/>
                  </a:cubicBezTo>
                  <a:cubicBezTo>
                    <a:pt x="170657" y="376941"/>
                    <a:pt x="170657" y="376369"/>
                    <a:pt x="170514" y="375939"/>
                  </a:cubicBezTo>
                  <a:cubicBezTo>
                    <a:pt x="122902" y="316241"/>
                    <a:pt x="39724" y="299062"/>
                    <a:pt x="9751" y="217604"/>
                  </a:cubicBezTo>
                  <a:cubicBezTo>
                    <a:pt x="-21369" y="132853"/>
                    <a:pt x="25239" y="13028"/>
                    <a:pt x="103541" y="55403"/>
                  </a:cubicBezTo>
                  <a:cubicBezTo>
                    <a:pt x="100386" y="40944"/>
                    <a:pt x="98522" y="32211"/>
                    <a:pt x="98522" y="32211"/>
                  </a:cubicBez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en-US" sz="1200" b="1" dirty="0">
                <a:solidFill>
                  <a:schemeClr val="tx1">
                    <a:lumMod val="10000"/>
                    <a:lumOff val="9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5" name="iconfont-1054-809963_1">
              <a:extLst>
                <a:ext uri="{FF2B5EF4-FFF2-40B4-BE49-F238E27FC236}">
                  <a16:creationId xmlns:a16="http://schemas.microsoft.com/office/drawing/2014/main" id="{7ADC3087-5B06-488A-9D1A-E58CBA24E2E0}"/>
                </a:ext>
              </a:extLst>
            </p:cNvPr>
            <p:cNvSpPr/>
            <p:nvPr/>
          </p:nvSpPr>
          <p:spPr>
            <a:xfrm flipH="1">
              <a:off x="7029900" y="3063092"/>
              <a:ext cx="767449" cy="714708"/>
            </a:xfrm>
            <a:custGeom>
              <a:avLst/>
              <a:gdLst>
                <a:gd name="connsiteX0" fmla="*/ 289946 w 608366"/>
                <a:gd name="connsiteY0" fmla="*/ 65967 h 566558"/>
                <a:gd name="connsiteX1" fmla="*/ 305423 w 608366"/>
                <a:gd name="connsiteY1" fmla="*/ 71483 h 566558"/>
                <a:gd name="connsiteX2" fmla="*/ 311328 w 608366"/>
                <a:gd name="connsiteY2" fmla="*/ 84798 h 566558"/>
                <a:gd name="connsiteX3" fmla="*/ 311328 w 608366"/>
                <a:gd name="connsiteY3" fmla="*/ 258082 h 566558"/>
                <a:gd name="connsiteX4" fmla="*/ 317757 w 608366"/>
                <a:gd name="connsiteY4" fmla="*/ 265119 h 566558"/>
                <a:gd name="connsiteX5" fmla="*/ 317900 w 608366"/>
                <a:gd name="connsiteY5" fmla="*/ 265119 h 566558"/>
                <a:gd name="connsiteX6" fmla="*/ 324090 w 608366"/>
                <a:gd name="connsiteY6" fmla="*/ 258557 h 566558"/>
                <a:gd name="connsiteX7" fmla="*/ 324090 w 608366"/>
                <a:gd name="connsiteY7" fmla="*/ 106054 h 566558"/>
                <a:gd name="connsiteX8" fmla="*/ 349234 w 608366"/>
                <a:gd name="connsiteY8" fmla="*/ 87223 h 566558"/>
                <a:gd name="connsiteX9" fmla="*/ 370901 w 608366"/>
                <a:gd name="connsiteY9" fmla="*/ 106054 h 566558"/>
                <a:gd name="connsiteX10" fmla="*/ 370901 w 608366"/>
                <a:gd name="connsiteY10" fmla="*/ 258082 h 566558"/>
                <a:gd name="connsiteX11" fmla="*/ 377330 w 608366"/>
                <a:gd name="connsiteY11" fmla="*/ 265119 h 566558"/>
                <a:gd name="connsiteX12" fmla="*/ 377425 w 608366"/>
                <a:gd name="connsiteY12" fmla="*/ 265119 h 566558"/>
                <a:gd name="connsiteX13" fmla="*/ 383663 w 608366"/>
                <a:gd name="connsiteY13" fmla="*/ 258557 h 566558"/>
                <a:gd name="connsiteX14" fmla="*/ 383663 w 608366"/>
                <a:gd name="connsiteY14" fmla="*/ 159504 h 566558"/>
                <a:gd name="connsiteX15" fmla="*/ 404950 w 608366"/>
                <a:gd name="connsiteY15" fmla="*/ 140673 h 566558"/>
                <a:gd name="connsiteX16" fmla="*/ 426188 w 608366"/>
                <a:gd name="connsiteY16" fmla="*/ 159504 h 566558"/>
                <a:gd name="connsiteX17" fmla="*/ 426188 w 608366"/>
                <a:gd name="connsiteY17" fmla="*/ 347434 h 566558"/>
                <a:gd name="connsiteX18" fmla="*/ 426188 w 608366"/>
                <a:gd name="connsiteY18" fmla="*/ 447913 h 566558"/>
                <a:gd name="connsiteX19" fmla="*/ 413235 w 608366"/>
                <a:gd name="connsiteY19" fmla="*/ 486336 h 566558"/>
                <a:gd name="connsiteX20" fmla="*/ 413140 w 608366"/>
                <a:gd name="connsiteY20" fmla="*/ 486336 h 566558"/>
                <a:gd name="connsiteX21" fmla="*/ 413140 w 608366"/>
                <a:gd name="connsiteY21" fmla="*/ 551341 h 566558"/>
                <a:gd name="connsiteX22" fmla="*/ 397902 w 608366"/>
                <a:gd name="connsiteY22" fmla="*/ 566558 h 566558"/>
                <a:gd name="connsiteX23" fmla="*/ 237183 w 608366"/>
                <a:gd name="connsiteY23" fmla="*/ 566558 h 566558"/>
                <a:gd name="connsiteX24" fmla="*/ 221992 w 608366"/>
                <a:gd name="connsiteY24" fmla="*/ 551341 h 566558"/>
                <a:gd name="connsiteX25" fmla="*/ 221992 w 608366"/>
                <a:gd name="connsiteY25" fmla="*/ 486241 h 566558"/>
                <a:gd name="connsiteX26" fmla="*/ 220754 w 608366"/>
                <a:gd name="connsiteY26" fmla="*/ 483626 h 566558"/>
                <a:gd name="connsiteX27" fmla="*/ 151276 w 608366"/>
                <a:gd name="connsiteY27" fmla="*/ 420142 h 566558"/>
                <a:gd name="connsiteX28" fmla="*/ 136799 w 608366"/>
                <a:gd name="connsiteY28" fmla="*/ 386998 h 566558"/>
                <a:gd name="connsiteX29" fmla="*/ 136799 w 608366"/>
                <a:gd name="connsiteY29" fmla="*/ 338684 h 566558"/>
                <a:gd name="connsiteX30" fmla="*/ 178943 w 608366"/>
                <a:gd name="connsiteY30" fmla="*/ 358419 h 566558"/>
                <a:gd name="connsiteX31" fmla="*/ 179515 w 608366"/>
                <a:gd name="connsiteY31" fmla="*/ 364696 h 566558"/>
                <a:gd name="connsiteX32" fmla="*/ 192467 w 608366"/>
                <a:gd name="connsiteY32" fmla="*/ 376869 h 566558"/>
                <a:gd name="connsiteX33" fmla="*/ 204944 w 608366"/>
                <a:gd name="connsiteY33" fmla="*/ 361319 h 566558"/>
                <a:gd name="connsiteX34" fmla="*/ 204944 w 608366"/>
                <a:gd name="connsiteY34" fmla="*/ 349574 h 566558"/>
                <a:gd name="connsiteX35" fmla="*/ 204944 w 608366"/>
                <a:gd name="connsiteY35" fmla="*/ 114424 h 566558"/>
                <a:gd name="connsiteX36" fmla="*/ 230326 w 608366"/>
                <a:gd name="connsiteY36" fmla="*/ 95593 h 566558"/>
                <a:gd name="connsiteX37" fmla="*/ 251802 w 608366"/>
                <a:gd name="connsiteY37" fmla="*/ 114424 h 566558"/>
                <a:gd name="connsiteX38" fmla="*/ 251802 w 608366"/>
                <a:gd name="connsiteY38" fmla="*/ 258082 h 566558"/>
                <a:gd name="connsiteX39" fmla="*/ 258184 w 608366"/>
                <a:gd name="connsiteY39" fmla="*/ 265119 h 566558"/>
                <a:gd name="connsiteX40" fmla="*/ 258326 w 608366"/>
                <a:gd name="connsiteY40" fmla="*/ 265119 h 566558"/>
                <a:gd name="connsiteX41" fmla="*/ 264565 w 608366"/>
                <a:gd name="connsiteY41" fmla="*/ 258557 h 566558"/>
                <a:gd name="connsiteX42" fmla="*/ 264565 w 608366"/>
                <a:gd name="connsiteY42" fmla="*/ 84798 h 566558"/>
                <a:gd name="connsiteX43" fmla="*/ 289946 w 608366"/>
                <a:gd name="connsiteY43" fmla="*/ 65967 h 566558"/>
                <a:gd name="connsiteX44" fmla="*/ 313896 w 608366"/>
                <a:gd name="connsiteY44" fmla="*/ 481 h 566558"/>
                <a:gd name="connsiteX45" fmla="*/ 604868 w 608366"/>
                <a:gd name="connsiteY45" fmla="*/ 185433 h 566558"/>
                <a:gd name="connsiteX46" fmla="*/ 603439 w 608366"/>
                <a:gd name="connsiteY46" fmla="*/ 213342 h 566558"/>
                <a:gd name="connsiteX47" fmla="*/ 442095 w 608366"/>
                <a:gd name="connsiteY47" fmla="*/ 341477 h 566558"/>
                <a:gd name="connsiteX48" fmla="*/ 442095 w 608366"/>
                <a:gd name="connsiteY48" fmla="*/ 159568 h 566558"/>
                <a:gd name="connsiteX49" fmla="*/ 430189 w 608366"/>
                <a:gd name="connsiteY49" fmla="*/ 134274 h 566558"/>
                <a:gd name="connsiteX50" fmla="*/ 404950 w 608366"/>
                <a:gd name="connsiteY50" fmla="*/ 124860 h 566558"/>
                <a:gd name="connsiteX51" fmla="*/ 386758 w 608366"/>
                <a:gd name="connsiteY51" fmla="*/ 129234 h 566558"/>
                <a:gd name="connsiteX52" fmla="*/ 386758 w 608366"/>
                <a:gd name="connsiteY52" fmla="*/ 106080 h 566558"/>
                <a:gd name="connsiteX53" fmla="*/ 373138 w 608366"/>
                <a:gd name="connsiteY53" fmla="*/ 79977 h 566558"/>
                <a:gd name="connsiteX54" fmla="*/ 349231 w 608366"/>
                <a:gd name="connsiteY54" fmla="*/ 71419 h 566558"/>
                <a:gd name="connsiteX55" fmla="*/ 326516 w 608366"/>
                <a:gd name="connsiteY55" fmla="*/ 77600 h 566558"/>
                <a:gd name="connsiteX56" fmla="*/ 315229 w 608366"/>
                <a:gd name="connsiteY56" fmla="*/ 59057 h 566558"/>
                <a:gd name="connsiteX57" fmla="*/ 315134 w 608366"/>
                <a:gd name="connsiteY57" fmla="*/ 58962 h 566558"/>
                <a:gd name="connsiteX58" fmla="*/ 315086 w 608366"/>
                <a:gd name="connsiteY58" fmla="*/ 58914 h 566558"/>
                <a:gd name="connsiteX59" fmla="*/ 289894 w 608366"/>
                <a:gd name="connsiteY59" fmla="*/ 50118 h 566558"/>
                <a:gd name="connsiteX60" fmla="*/ 263607 w 608366"/>
                <a:gd name="connsiteY60" fmla="*/ 58486 h 566558"/>
                <a:gd name="connsiteX61" fmla="*/ 248606 w 608366"/>
                <a:gd name="connsiteY61" fmla="*/ 84779 h 566558"/>
                <a:gd name="connsiteX62" fmla="*/ 248606 w 608366"/>
                <a:gd name="connsiteY62" fmla="*/ 85017 h 566558"/>
                <a:gd name="connsiteX63" fmla="*/ 230271 w 608366"/>
                <a:gd name="connsiteY63" fmla="*/ 79787 h 566558"/>
                <a:gd name="connsiteX64" fmla="*/ 203983 w 608366"/>
                <a:gd name="connsiteY64" fmla="*/ 88155 h 566558"/>
                <a:gd name="connsiteX65" fmla="*/ 188982 w 608366"/>
                <a:gd name="connsiteY65" fmla="*/ 114448 h 566558"/>
                <a:gd name="connsiteX66" fmla="*/ 188982 w 608366"/>
                <a:gd name="connsiteY66" fmla="*/ 343854 h 566558"/>
                <a:gd name="connsiteX67" fmla="*/ 3493 w 608366"/>
                <a:gd name="connsiteY67" fmla="*/ 181724 h 566558"/>
                <a:gd name="connsiteX68" fmla="*/ 4969 w 608366"/>
                <a:gd name="connsiteY68" fmla="*/ 153815 h 566558"/>
                <a:gd name="connsiteX69" fmla="*/ 313896 w 608366"/>
                <a:gd name="connsiteY69" fmla="*/ 481 h 5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8366" h="566558">
                  <a:moveTo>
                    <a:pt x="289946" y="65967"/>
                  </a:moveTo>
                  <a:cubicBezTo>
                    <a:pt x="295851" y="65967"/>
                    <a:pt x="301042" y="68155"/>
                    <a:pt x="305423" y="71483"/>
                  </a:cubicBezTo>
                  <a:cubicBezTo>
                    <a:pt x="309804" y="74907"/>
                    <a:pt x="311328" y="79615"/>
                    <a:pt x="311328" y="84798"/>
                  </a:cubicBezTo>
                  <a:lnTo>
                    <a:pt x="311328" y="258082"/>
                  </a:lnTo>
                  <a:cubicBezTo>
                    <a:pt x="311328" y="261981"/>
                    <a:pt x="313804" y="265119"/>
                    <a:pt x="317757" y="265119"/>
                  </a:cubicBezTo>
                  <a:lnTo>
                    <a:pt x="317900" y="265119"/>
                  </a:lnTo>
                  <a:cubicBezTo>
                    <a:pt x="321376" y="265072"/>
                    <a:pt x="324090" y="262028"/>
                    <a:pt x="324090" y="258557"/>
                  </a:cubicBezTo>
                  <a:lnTo>
                    <a:pt x="324090" y="106054"/>
                  </a:lnTo>
                  <a:cubicBezTo>
                    <a:pt x="324090" y="95640"/>
                    <a:pt x="337329" y="87223"/>
                    <a:pt x="349234" y="87223"/>
                  </a:cubicBezTo>
                  <a:cubicBezTo>
                    <a:pt x="358139" y="87223"/>
                    <a:pt x="370901" y="94880"/>
                    <a:pt x="370901" y="106054"/>
                  </a:cubicBezTo>
                  <a:lnTo>
                    <a:pt x="370901" y="258082"/>
                  </a:lnTo>
                  <a:cubicBezTo>
                    <a:pt x="370901" y="261981"/>
                    <a:pt x="373377" y="265119"/>
                    <a:pt x="377330" y="265119"/>
                  </a:cubicBezTo>
                  <a:lnTo>
                    <a:pt x="377425" y="265119"/>
                  </a:lnTo>
                  <a:cubicBezTo>
                    <a:pt x="380949" y="265072"/>
                    <a:pt x="383663" y="262028"/>
                    <a:pt x="383663" y="258557"/>
                  </a:cubicBezTo>
                  <a:lnTo>
                    <a:pt x="383663" y="159504"/>
                  </a:lnTo>
                  <a:cubicBezTo>
                    <a:pt x="383663" y="149090"/>
                    <a:pt x="392997" y="140673"/>
                    <a:pt x="404950" y="140673"/>
                  </a:cubicBezTo>
                  <a:cubicBezTo>
                    <a:pt x="416188" y="140673"/>
                    <a:pt x="426188" y="149090"/>
                    <a:pt x="426188" y="159504"/>
                  </a:cubicBezTo>
                  <a:lnTo>
                    <a:pt x="426188" y="347434"/>
                  </a:lnTo>
                  <a:lnTo>
                    <a:pt x="426188" y="447913"/>
                  </a:lnTo>
                  <a:cubicBezTo>
                    <a:pt x="426188" y="461942"/>
                    <a:pt x="423141" y="477872"/>
                    <a:pt x="413235" y="486336"/>
                  </a:cubicBezTo>
                  <a:lnTo>
                    <a:pt x="413140" y="486336"/>
                  </a:lnTo>
                  <a:lnTo>
                    <a:pt x="413140" y="551341"/>
                  </a:lnTo>
                  <a:cubicBezTo>
                    <a:pt x="413140" y="559758"/>
                    <a:pt x="406331" y="566558"/>
                    <a:pt x="397902" y="566558"/>
                  </a:cubicBezTo>
                  <a:lnTo>
                    <a:pt x="237183" y="566558"/>
                  </a:lnTo>
                  <a:cubicBezTo>
                    <a:pt x="228802" y="566558"/>
                    <a:pt x="221944" y="559758"/>
                    <a:pt x="221992" y="551341"/>
                  </a:cubicBezTo>
                  <a:lnTo>
                    <a:pt x="221992" y="486241"/>
                  </a:lnTo>
                  <a:cubicBezTo>
                    <a:pt x="221516" y="485861"/>
                    <a:pt x="221135" y="484006"/>
                    <a:pt x="220754" y="483626"/>
                  </a:cubicBezTo>
                  <a:lnTo>
                    <a:pt x="151276" y="420142"/>
                  </a:lnTo>
                  <a:cubicBezTo>
                    <a:pt x="138514" y="407398"/>
                    <a:pt x="136799" y="394464"/>
                    <a:pt x="136799" y="386998"/>
                  </a:cubicBezTo>
                  <a:lnTo>
                    <a:pt x="136799" y="338684"/>
                  </a:lnTo>
                  <a:cubicBezTo>
                    <a:pt x="160609" y="355185"/>
                    <a:pt x="178943" y="358419"/>
                    <a:pt x="178943" y="358419"/>
                  </a:cubicBezTo>
                  <a:cubicBezTo>
                    <a:pt x="178943" y="358419"/>
                    <a:pt x="179419" y="363744"/>
                    <a:pt x="179515" y="364696"/>
                  </a:cubicBezTo>
                  <a:cubicBezTo>
                    <a:pt x="180420" y="371828"/>
                    <a:pt x="185229" y="376869"/>
                    <a:pt x="192467" y="376869"/>
                  </a:cubicBezTo>
                  <a:cubicBezTo>
                    <a:pt x="201325" y="376869"/>
                    <a:pt x="204944" y="369831"/>
                    <a:pt x="204944" y="361319"/>
                  </a:cubicBezTo>
                  <a:lnTo>
                    <a:pt x="204944" y="349574"/>
                  </a:lnTo>
                  <a:lnTo>
                    <a:pt x="204944" y="114424"/>
                  </a:lnTo>
                  <a:cubicBezTo>
                    <a:pt x="204944" y="104010"/>
                    <a:pt x="218373" y="95593"/>
                    <a:pt x="230326" y="95593"/>
                  </a:cubicBezTo>
                  <a:cubicBezTo>
                    <a:pt x="239040" y="95593"/>
                    <a:pt x="251802" y="104200"/>
                    <a:pt x="251802" y="114424"/>
                  </a:cubicBezTo>
                  <a:lnTo>
                    <a:pt x="251802" y="258082"/>
                  </a:lnTo>
                  <a:cubicBezTo>
                    <a:pt x="251802" y="261981"/>
                    <a:pt x="254279" y="265119"/>
                    <a:pt x="258184" y="265119"/>
                  </a:cubicBezTo>
                  <a:lnTo>
                    <a:pt x="258326" y="265119"/>
                  </a:lnTo>
                  <a:cubicBezTo>
                    <a:pt x="261803" y="265072"/>
                    <a:pt x="264565" y="262028"/>
                    <a:pt x="264565" y="258557"/>
                  </a:cubicBezTo>
                  <a:lnTo>
                    <a:pt x="264565" y="84798"/>
                  </a:lnTo>
                  <a:cubicBezTo>
                    <a:pt x="264565" y="74432"/>
                    <a:pt x="277994" y="65967"/>
                    <a:pt x="289946" y="65967"/>
                  </a:cubicBezTo>
                  <a:close/>
                  <a:moveTo>
                    <a:pt x="313896" y="481"/>
                  </a:moveTo>
                  <a:cubicBezTo>
                    <a:pt x="437380" y="6947"/>
                    <a:pt x="543292" y="79407"/>
                    <a:pt x="604868" y="185433"/>
                  </a:cubicBezTo>
                  <a:cubicBezTo>
                    <a:pt x="610011" y="194181"/>
                    <a:pt x="609440" y="205164"/>
                    <a:pt x="603439" y="213342"/>
                  </a:cubicBezTo>
                  <a:cubicBezTo>
                    <a:pt x="561341" y="270777"/>
                    <a:pt x="505575" y="315422"/>
                    <a:pt x="442095" y="341477"/>
                  </a:cubicBezTo>
                  <a:lnTo>
                    <a:pt x="442095" y="159568"/>
                  </a:lnTo>
                  <a:cubicBezTo>
                    <a:pt x="442095" y="150059"/>
                    <a:pt x="437761" y="140883"/>
                    <a:pt x="430189" y="134274"/>
                  </a:cubicBezTo>
                  <a:cubicBezTo>
                    <a:pt x="423237" y="128188"/>
                    <a:pt x="414284" y="124860"/>
                    <a:pt x="404950" y="124860"/>
                  </a:cubicBezTo>
                  <a:cubicBezTo>
                    <a:pt x="398521" y="124860"/>
                    <a:pt x="392234" y="126382"/>
                    <a:pt x="386758" y="129234"/>
                  </a:cubicBezTo>
                  <a:lnTo>
                    <a:pt x="386758" y="106080"/>
                  </a:lnTo>
                  <a:cubicBezTo>
                    <a:pt x="386758" y="96190"/>
                    <a:pt x="381805" y="86681"/>
                    <a:pt x="373138" y="79977"/>
                  </a:cubicBezTo>
                  <a:cubicBezTo>
                    <a:pt x="366090" y="74510"/>
                    <a:pt x="357375" y="71419"/>
                    <a:pt x="349231" y="71419"/>
                  </a:cubicBezTo>
                  <a:cubicBezTo>
                    <a:pt x="341517" y="71419"/>
                    <a:pt x="333421" y="73606"/>
                    <a:pt x="326516" y="77600"/>
                  </a:cubicBezTo>
                  <a:cubicBezTo>
                    <a:pt x="324754" y="68376"/>
                    <a:pt x="319610" y="62528"/>
                    <a:pt x="315229" y="59057"/>
                  </a:cubicBezTo>
                  <a:lnTo>
                    <a:pt x="315134" y="58962"/>
                  </a:lnTo>
                  <a:lnTo>
                    <a:pt x="315086" y="58914"/>
                  </a:lnTo>
                  <a:cubicBezTo>
                    <a:pt x="307657" y="53161"/>
                    <a:pt x="298895" y="50118"/>
                    <a:pt x="289894" y="50118"/>
                  </a:cubicBezTo>
                  <a:cubicBezTo>
                    <a:pt x="280798" y="50118"/>
                    <a:pt x="271226" y="53161"/>
                    <a:pt x="263607" y="58486"/>
                  </a:cubicBezTo>
                  <a:cubicBezTo>
                    <a:pt x="254082" y="65190"/>
                    <a:pt x="248606" y="74747"/>
                    <a:pt x="248606" y="84779"/>
                  </a:cubicBezTo>
                  <a:lnTo>
                    <a:pt x="248606" y="85017"/>
                  </a:lnTo>
                  <a:cubicBezTo>
                    <a:pt x="242700" y="81689"/>
                    <a:pt x="236271" y="79787"/>
                    <a:pt x="230271" y="79787"/>
                  </a:cubicBezTo>
                  <a:cubicBezTo>
                    <a:pt x="221175" y="79787"/>
                    <a:pt x="211603" y="82830"/>
                    <a:pt x="203983" y="88155"/>
                  </a:cubicBezTo>
                  <a:cubicBezTo>
                    <a:pt x="194459" y="94859"/>
                    <a:pt x="188982" y="104416"/>
                    <a:pt x="188982" y="114448"/>
                  </a:cubicBezTo>
                  <a:lnTo>
                    <a:pt x="188982" y="343854"/>
                  </a:lnTo>
                  <a:cubicBezTo>
                    <a:pt x="111596" y="313615"/>
                    <a:pt x="46686" y="255895"/>
                    <a:pt x="3493" y="181724"/>
                  </a:cubicBezTo>
                  <a:cubicBezTo>
                    <a:pt x="-1650" y="172976"/>
                    <a:pt x="-1079" y="161993"/>
                    <a:pt x="4969" y="153815"/>
                  </a:cubicBezTo>
                  <a:cubicBezTo>
                    <a:pt x="77403" y="54873"/>
                    <a:pt x="190316" y="-6080"/>
                    <a:pt x="313896" y="481"/>
                  </a:cubicBezTo>
                  <a:close/>
                </a:path>
              </a:pathLst>
            </a:cu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w="57150" cap="rnd">
              <a:noFill/>
              <a:prstDash val="solid"/>
              <a:round/>
            </a:ln>
            <a:effectLst>
              <a:outerShdw blurRad="508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en-US" sz="1200" b="1">
                <a:solidFill>
                  <a:schemeClr val="tx1">
                    <a:lumMod val="10000"/>
                    <a:lumOff val="9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6" name="文本框 9">
              <a:extLst>
                <a:ext uri="{FF2B5EF4-FFF2-40B4-BE49-F238E27FC236}">
                  <a16:creationId xmlns:a16="http://schemas.microsoft.com/office/drawing/2014/main" id="{9B32A7F2-561B-460E-A095-023FF85BAAAC}"/>
                </a:ext>
              </a:extLst>
            </p:cNvPr>
            <p:cNvSpPr txBox="1"/>
            <p:nvPr/>
          </p:nvSpPr>
          <p:spPr>
            <a:xfrm>
              <a:off x="2730558" y="4605077"/>
              <a:ext cx="2850973" cy="13148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1450" algn="l">
                <a:lnSpc>
                  <a:spcPct val="150000"/>
                </a:lnSpc>
                <a:buFont typeface="Arial" panose="020B0604020202020204" pitchFamily="34" charset="0"/>
                <a:buChar char="•"/>
              </a:pPr>
              <a:r>
                <a:rPr lang="zh-CN" altLang="en-US" sz="140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当今，人们越来越忙，消费者在买什么和从哪种渠道了解产品、服务及销售商的问题上，有着不计其数的选择，顾客可以以他们想要的价格去购买那些满足他们需求的有特定特性和利益的产品。</a:t>
              </a:r>
            </a:p>
          </p:txBody>
        </p:sp>
        <p:sp>
          <p:nvSpPr>
            <p:cNvPr id="37" name="TextBox 48_1">
              <a:extLst>
                <a:ext uri="{FF2B5EF4-FFF2-40B4-BE49-F238E27FC236}">
                  <a16:creationId xmlns:a16="http://schemas.microsoft.com/office/drawing/2014/main" id="{9CD9F4D9-3C98-43D9-A604-2BDF2C705625}"/>
                </a:ext>
              </a:extLst>
            </p:cNvPr>
            <p:cNvSpPr txBox="1"/>
            <p:nvPr/>
          </p:nvSpPr>
          <p:spPr>
            <a:xfrm>
              <a:off x="6872576" y="4605077"/>
              <a:ext cx="2936587" cy="10616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1450" algn="l">
                <a:lnSpc>
                  <a:spcPct val="150000"/>
                </a:lnSpc>
                <a:buFont typeface="Arial" panose="020B0604020202020204" pitchFamily="34" charset="0"/>
                <a:buChar char="•"/>
              </a:pPr>
              <a:r>
                <a:rPr lang="zh-CN" altLang="en-US" sz="140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精准营销在目标顾客日常生活中频繁出现，潜移默化地影响着消费者。精准营销在目标顾客的日常生活中开展无指向性的宣传，通过赞助各项活动</a:t>
              </a:r>
              <a:endParaRPr lang="en-US" altLang="zh-CN" sz="140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38" name="组合 37">
              <a:extLst>
                <a:ext uri="{FF2B5EF4-FFF2-40B4-BE49-F238E27FC236}">
                  <a16:creationId xmlns:a16="http://schemas.microsoft.com/office/drawing/2014/main" id="{15981CDC-27B6-4DDA-8180-3F727C729413}"/>
                </a:ext>
              </a:extLst>
            </p:cNvPr>
            <p:cNvGrpSpPr/>
            <p:nvPr/>
          </p:nvGrpSpPr>
          <p:grpSpPr>
            <a:xfrm>
              <a:off x="2865843" y="3909819"/>
              <a:ext cx="1103437" cy="470694"/>
              <a:chOff x="2375075" y="1786588"/>
              <a:chExt cx="1103437" cy="470694"/>
            </a:xfrm>
          </p:grpSpPr>
          <p:sp>
            <p:nvSpPr>
              <p:cNvPr id="42" name="矩形: 圆角 41">
                <a:extLst>
                  <a:ext uri="{FF2B5EF4-FFF2-40B4-BE49-F238E27FC236}">
                    <a16:creationId xmlns:a16="http://schemas.microsoft.com/office/drawing/2014/main" id="{5450524E-08C6-433A-BC65-EBBEC1F4B7FD}"/>
                  </a:ext>
                </a:extLst>
              </p:cNvPr>
              <p:cNvSpPr/>
              <p:nvPr/>
            </p:nvSpPr>
            <p:spPr>
              <a:xfrm>
                <a:off x="2375075" y="1786588"/>
                <a:ext cx="1103437" cy="47069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3" name="文本框 16">
                <a:extLst>
                  <a:ext uri="{FF2B5EF4-FFF2-40B4-BE49-F238E27FC236}">
                    <a16:creationId xmlns:a16="http://schemas.microsoft.com/office/drawing/2014/main" id="{F3C7D83B-95AA-47AF-A828-3D18F78BD175}"/>
                  </a:ext>
                </a:extLst>
              </p:cNvPr>
              <p:cNvSpPr txBox="1"/>
              <p:nvPr/>
            </p:nvSpPr>
            <p:spPr>
              <a:xfrm>
                <a:off x="2440458" y="1792366"/>
                <a:ext cx="972669" cy="459137"/>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a:solidFill>
                      <a:schemeClr val="accent2"/>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03</a:t>
                </a:r>
                <a:endParaRPr lang="zh-CN" altLang="en-US" sz="3200" dirty="0">
                  <a:solidFill>
                    <a:schemeClr val="accent2"/>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39" name="组合 38">
              <a:extLst>
                <a:ext uri="{FF2B5EF4-FFF2-40B4-BE49-F238E27FC236}">
                  <a16:creationId xmlns:a16="http://schemas.microsoft.com/office/drawing/2014/main" id="{1503CDA4-C153-4C56-8049-773A74922023}"/>
                </a:ext>
              </a:extLst>
            </p:cNvPr>
            <p:cNvGrpSpPr/>
            <p:nvPr/>
          </p:nvGrpSpPr>
          <p:grpSpPr>
            <a:xfrm>
              <a:off x="6931900" y="3918251"/>
              <a:ext cx="1103437" cy="470694"/>
              <a:chOff x="2014656" y="1786588"/>
              <a:chExt cx="1103437" cy="470694"/>
            </a:xfrm>
          </p:grpSpPr>
          <p:sp>
            <p:nvSpPr>
              <p:cNvPr id="40" name="矩形: 圆角 39">
                <a:extLst>
                  <a:ext uri="{FF2B5EF4-FFF2-40B4-BE49-F238E27FC236}">
                    <a16:creationId xmlns:a16="http://schemas.microsoft.com/office/drawing/2014/main" id="{CFC19963-509B-4037-9F43-0670C062B5EB}"/>
                  </a:ext>
                </a:extLst>
              </p:cNvPr>
              <p:cNvSpPr/>
              <p:nvPr/>
            </p:nvSpPr>
            <p:spPr>
              <a:xfrm>
                <a:off x="2014656" y="1786588"/>
                <a:ext cx="1103437" cy="47069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1" name="文本框 14">
                <a:extLst>
                  <a:ext uri="{FF2B5EF4-FFF2-40B4-BE49-F238E27FC236}">
                    <a16:creationId xmlns:a16="http://schemas.microsoft.com/office/drawing/2014/main" id="{0897E9F8-E3E4-4DED-A786-01D05018D8AF}"/>
                  </a:ext>
                </a:extLst>
              </p:cNvPr>
              <p:cNvSpPr txBox="1"/>
              <p:nvPr/>
            </p:nvSpPr>
            <p:spPr>
              <a:xfrm>
                <a:off x="2080039" y="1792366"/>
                <a:ext cx="972669" cy="459137"/>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dirty="0">
                    <a:solidFill>
                      <a:schemeClr val="accent6"/>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04</a:t>
                </a:r>
                <a:endParaRPr lang="zh-CN" altLang="en-US" sz="3200" dirty="0">
                  <a:solidFill>
                    <a:schemeClr val="accent6"/>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grpSp>
        <p:nvGrpSpPr>
          <p:cNvPr id="16" name="更多资源下载：https://www.58pic.com/u/61536760">
            <a:extLst>
              <a:ext uri="{FF2B5EF4-FFF2-40B4-BE49-F238E27FC236}">
                <a16:creationId xmlns:a16="http://schemas.microsoft.com/office/drawing/2014/main" id="{D80E2037-EDB6-4A95-89A5-E401C11B0184}"/>
              </a:ext>
            </a:extLst>
          </p:cNvPr>
          <p:cNvGrpSpPr/>
          <p:nvPr/>
        </p:nvGrpSpPr>
        <p:grpSpPr>
          <a:xfrm>
            <a:off x="818448" y="376360"/>
            <a:ext cx="6555745" cy="736961"/>
            <a:chOff x="1679797" y="481007"/>
            <a:chExt cx="6555745" cy="736961"/>
          </a:xfrm>
        </p:grpSpPr>
        <p:sp>
          <p:nvSpPr>
            <p:cNvPr id="17" name="更多资源下载：https://www.58pic.com/u/61536760">
              <a:extLst>
                <a:ext uri="{FF2B5EF4-FFF2-40B4-BE49-F238E27FC236}">
                  <a16:creationId xmlns:a16="http://schemas.microsoft.com/office/drawing/2014/main" id="{B8E536A1-40B1-4C1A-899A-7C2253BC71FF}"/>
                </a:ext>
              </a:extLst>
            </p:cNvPr>
            <p:cNvSpPr txBox="1"/>
            <p:nvPr/>
          </p:nvSpPr>
          <p:spPr>
            <a:xfrm>
              <a:off x="1679797" y="481007"/>
              <a:ext cx="6555745" cy="584775"/>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3200" b="1" dirty="0">
                  <a:solidFill>
                    <a:schemeClr val="accent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公司介绍</a:t>
              </a:r>
            </a:p>
          </p:txBody>
        </p:sp>
        <p:sp>
          <p:nvSpPr>
            <p:cNvPr id="18" name="更多资源下载：https://www.58pic.com/u/61536760">
              <a:extLst>
                <a:ext uri="{FF2B5EF4-FFF2-40B4-BE49-F238E27FC236}">
                  <a16:creationId xmlns:a16="http://schemas.microsoft.com/office/drawing/2014/main" id="{C7A7295D-AD8E-4379-B31F-4B65B94FDD54}"/>
                </a:ext>
              </a:extLst>
            </p:cNvPr>
            <p:cNvSpPr txBox="1"/>
            <p:nvPr/>
          </p:nvSpPr>
          <p:spPr>
            <a:xfrm>
              <a:off x="1679798" y="951998"/>
              <a:ext cx="5572519" cy="265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50" b="0" i="0" u="none" strike="noStrike" kern="1200" cap="none" spc="0" normalizeH="0" baseline="0" noProof="0" dirty="0">
                  <a:ln>
                    <a:noFill/>
                  </a:ln>
                  <a:solidFill>
                    <a:schemeClr val="bg1">
                      <a:lumMod val="65000"/>
                    </a:schemeClr>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print the presentation and make it into a film to be used in a wider field</a:t>
              </a:r>
            </a:p>
          </p:txBody>
        </p:sp>
      </p:grpSp>
      <p:sp>
        <p:nvSpPr>
          <p:cNvPr id="19" name="圆: 空心 18">
            <a:extLst>
              <a:ext uri="{FF2B5EF4-FFF2-40B4-BE49-F238E27FC236}">
                <a16:creationId xmlns:a16="http://schemas.microsoft.com/office/drawing/2014/main" id="{0A28D484-D29A-4FB2-80FE-23A9BA2CF2D4}"/>
              </a:ext>
            </a:extLst>
          </p:cNvPr>
          <p:cNvSpPr/>
          <p:nvPr/>
        </p:nvSpPr>
        <p:spPr>
          <a:xfrm rot="13092153">
            <a:off x="10061859" y="1724758"/>
            <a:ext cx="762561" cy="762561"/>
          </a:xfrm>
          <a:prstGeom prst="donut">
            <a:avLst>
              <a:gd name="adj" fmla="val 23559"/>
            </a:avLst>
          </a:prstGeom>
          <a:gradFill flip="none" rotWithShape="1">
            <a:gsLst>
              <a:gs pos="0">
                <a:schemeClr val="accent2"/>
              </a:gs>
              <a:gs pos="32000">
                <a:schemeClr val="accent2">
                  <a:lumMod val="40000"/>
                  <a:lumOff val="60000"/>
                </a:schemeClr>
              </a:gs>
              <a:gs pos="75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Tree>
    <p:custDataLst>
      <p:tags r:id="rId1"/>
    </p:custDataLst>
    <p:extLst>
      <p:ext uri="{BB962C8B-B14F-4D97-AF65-F5344CB8AC3E}">
        <p14:creationId xmlns:p14="http://schemas.microsoft.com/office/powerpoint/2010/main" val="212075534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8990621E-D3CF-46D9-8C75-2062DAA56EAF}"/>
              </a:ext>
            </a:extLst>
          </p:cNvPr>
          <p:cNvGrpSpPr/>
          <p:nvPr/>
        </p:nvGrpSpPr>
        <p:grpSpPr>
          <a:xfrm>
            <a:off x="1417385" y="1318414"/>
            <a:ext cx="8940372" cy="4519279"/>
            <a:chOff x="1417385" y="1318414"/>
            <a:chExt cx="8940372" cy="4519279"/>
          </a:xfrm>
        </p:grpSpPr>
        <p:sp>
          <p:nvSpPr>
            <p:cNvPr id="4" name="矩形 3">
              <a:extLst>
                <a:ext uri="{FF2B5EF4-FFF2-40B4-BE49-F238E27FC236}">
                  <a16:creationId xmlns:a16="http://schemas.microsoft.com/office/drawing/2014/main" id="{D8C2D5FE-8EC4-4D07-91C8-16B1C7A7BABB}"/>
                </a:ext>
              </a:extLst>
            </p:cNvPr>
            <p:cNvSpPr/>
            <p:nvPr/>
          </p:nvSpPr>
          <p:spPr>
            <a:xfrm>
              <a:off x="2188830" y="1318414"/>
              <a:ext cx="7355057" cy="584775"/>
            </a:xfrm>
            <a:prstGeom prst="rect">
              <a:avLst/>
            </a:prstGeom>
          </p:spPr>
          <p:txBody>
            <a:bodyPr wrap="square">
              <a:spAutoFit/>
            </a:bodyPr>
            <a:lstStyle/>
            <a:p>
              <a:pPr algn="ctr"/>
              <a:r>
                <a:rPr lang="zh-CN" altLang="en-US" sz="32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大数据对精准营销的作用</a:t>
              </a:r>
            </a:p>
          </p:txBody>
        </p:sp>
        <p:sp>
          <p:nvSpPr>
            <p:cNvPr id="5" name="圆角矩形 253">
              <a:extLst>
                <a:ext uri="{FF2B5EF4-FFF2-40B4-BE49-F238E27FC236}">
                  <a16:creationId xmlns:a16="http://schemas.microsoft.com/office/drawing/2014/main" id="{3982FD51-8102-4FF7-BECA-94EC2B855654}"/>
                </a:ext>
              </a:extLst>
            </p:cNvPr>
            <p:cNvSpPr/>
            <p:nvPr/>
          </p:nvSpPr>
          <p:spPr>
            <a:xfrm>
              <a:off x="1482379" y="2013837"/>
              <a:ext cx="4255513" cy="3823855"/>
            </a:xfrm>
            <a:prstGeom prst="roundRect">
              <a:avLst>
                <a:gd name="adj" fmla="val 3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 name="文本框 5">
              <a:extLst>
                <a:ext uri="{FF2B5EF4-FFF2-40B4-BE49-F238E27FC236}">
                  <a16:creationId xmlns:a16="http://schemas.microsoft.com/office/drawing/2014/main" id="{D2ABB9BC-80F1-4E7E-9732-5D2BA6F15F85}"/>
                </a:ext>
              </a:extLst>
            </p:cNvPr>
            <p:cNvSpPr txBox="1"/>
            <p:nvPr/>
          </p:nvSpPr>
          <p:spPr>
            <a:xfrm>
              <a:off x="1705046" y="3545929"/>
              <a:ext cx="3664423" cy="464807"/>
            </a:xfrm>
            <a:prstGeom prst="rect">
              <a:avLst/>
            </a:prstGeom>
            <a:noFill/>
          </p:spPr>
          <p:txBody>
            <a:bodyPr wrap="square" rtlCol="0">
              <a:spAutoFit/>
            </a:bodyPr>
            <a:lstStyle>
              <a:defPPr>
                <a:defRPr lang="zh-CN"/>
              </a:defPPr>
              <a:lvl1pPr>
                <a:lnSpc>
                  <a:spcPct val="150000"/>
                </a:lnSpc>
                <a:defRPr kumimoji="0" sz="1200" b="1" i="0" u="none" strike="noStrike" cap="none" spc="0" normalizeH="0" baseline="0">
                  <a:ln>
                    <a:noFill/>
                  </a:ln>
                  <a:effectLst/>
                  <a:uLnTx/>
                  <a:uFillTx/>
                </a:defRPr>
              </a:lvl1pPr>
            </a:lstStyle>
            <a:p>
              <a:pPr algn="ctr"/>
              <a:r>
                <a:rPr lang="zh-CN" altLang="en-US" sz="1800"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高效维持忠诚顾客</a:t>
              </a:r>
            </a:p>
          </p:txBody>
        </p:sp>
        <p:sp>
          <p:nvSpPr>
            <p:cNvPr id="7" name="文本框 6">
              <a:extLst>
                <a:ext uri="{FF2B5EF4-FFF2-40B4-BE49-F238E27FC236}">
                  <a16:creationId xmlns:a16="http://schemas.microsoft.com/office/drawing/2014/main" id="{B9ECF408-F5B9-455A-8242-A762BC2B8F14}"/>
                </a:ext>
              </a:extLst>
            </p:cNvPr>
            <p:cNvSpPr txBox="1"/>
            <p:nvPr/>
          </p:nvSpPr>
          <p:spPr>
            <a:xfrm>
              <a:off x="2152760" y="4213535"/>
              <a:ext cx="2809156" cy="901850"/>
            </a:xfrm>
            <a:prstGeom prst="rect">
              <a:avLst/>
            </a:prstGeom>
            <a:noFill/>
          </p:spPr>
          <p:txBody>
            <a:bodyPr wrap="square" rtlCol="0">
              <a:spAutoFit/>
            </a:bodyPr>
            <a:lstStyle>
              <a:defPPr>
                <a:defRPr lang="zh-CN"/>
              </a:defPPr>
              <a:lvl1pPr algn="ctr">
                <a:lnSpc>
                  <a:spcPct val="150000"/>
                </a:lnSpc>
                <a:defRPr kumimoji="0" sz="900" i="0" u="none" strike="noStrike" cap="none" spc="0" normalizeH="0" baseline="0">
                  <a:ln>
                    <a:noFill/>
                  </a:ln>
                  <a:effectLst/>
                  <a:uLnTx/>
                  <a:uFillTx/>
                </a:defRPr>
              </a:lvl1pPr>
            </a:lstStyle>
            <a:p>
              <a:r>
                <a:rPr lang="zh-CN" altLang="en-US" dirty="0">
                  <a:solidFill>
                    <a:schemeClr val="bg2">
                      <a:lumMod val="1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二八原则显示企业的八成利润是由二成的忠诚客户带来的。大数据能发现并照顾到具有高度品牌忠诚度顾客的需要，将关注的重心放在维护忠实顾客上，可使企业拥有稳定的客源</a:t>
              </a:r>
            </a:p>
          </p:txBody>
        </p:sp>
        <p:sp>
          <p:nvSpPr>
            <p:cNvPr id="8" name="文本框 7">
              <a:extLst>
                <a:ext uri="{FF2B5EF4-FFF2-40B4-BE49-F238E27FC236}">
                  <a16:creationId xmlns:a16="http://schemas.microsoft.com/office/drawing/2014/main" id="{2F10FCB8-01EC-4C6C-B2AD-4C9FEDDD04F6}"/>
                </a:ext>
              </a:extLst>
            </p:cNvPr>
            <p:cNvSpPr txBox="1"/>
            <p:nvPr/>
          </p:nvSpPr>
          <p:spPr>
            <a:xfrm>
              <a:off x="2044263" y="2235133"/>
              <a:ext cx="1159292" cy="1107996"/>
            </a:xfrm>
            <a:prstGeom prst="rect">
              <a:avLst/>
            </a:prstGeom>
            <a:noFill/>
          </p:spPr>
          <p:txBody>
            <a:bodyPr wrap="none">
              <a:spAutoFit/>
            </a:bodyPr>
            <a:lstStyle>
              <a:defPPr>
                <a:defRPr lang="zh-CN"/>
              </a:defPPr>
              <a:lvl1pPr marR="0" lvl="0" indent="0" defTabSz="913765" fontAlgn="auto">
                <a:lnSpc>
                  <a:spcPct val="100000"/>
                </a:lnSpc>
                <a:spcBef>
                  <a:spcPts val="0"/>
                </a:spcBef>
                <a:spcAft>
                  <a:spcPts val="0"/>
                </a:spcAft>
                <a:buClrTx/>
                <a:buSzPct val="25000"/>
                <a:buFontTx/>
                <a:buNone/>
                <a:defRPr kumimoji="0" sz="6600" b="1" i="0" u="none" strike="noStrike" cap="none" spc="0" normalizeH="0" baseline="0">
                  <a:ln>
                    <a:noFill/>
                  </a:ln>
                  <a:solidFill>
                    <a:schemeClr val="accent1"/>
                  </a:solidFill>
                  <a:effectLst/>
                  <a:uLnTx/>
                  <a:uFillTx/>
                </a:defRPr>
              </a:lvl1pPr>
            </a:lstStyle>
            <a:p>
              <a:pPr algn="ctr"/>
              <a:r>
                <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03</a:t>
              </a:r>
            </a:p>
          </p:txBody>
        </p:sp>
        <p:sp>
          <p:nvSpPr>
            <p:cNvPr id="9" name="圆角矩形 258">
              <a:extLst>
                <a:ext uri="{FF2B5EF4-FFF2-40B4-BE49-F238E27FC236}">
                  <a16:creationId xmlns:a16="http://schemas.microsoft.com/office/drawing/2014/main" id="{E57981CE-65A7-42D5-9719-DFD10D755B7F}"/>
                </a:ext>
              </a:extLst>
            </p:cNvPr>
            <p:cNvSpPr/>
            <p:nvPr/>
          </p:nvSpPr>
          <p:spPr>
            <a:xfrm>
              <a:off x="1417385" y="3344945"/>
              <a:ext cx="141624" cy="671129"/>
            </a:xfrm>
            <a:prstGeom prst="roundRect">
              <a:avLst>
                <a:gd name="adj" fmla="val 14000"/>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0" name="圆角矩形 261">
              <a:extLst>
                <a:ext uri="{FF2B5EF4-FFF2-40B4-BE49-F238E27FC236}">
                  <a16:creationId xmlns:a16="http://schemas.microsoft.com/office/drawing/2014/main" id="{E7D095BE-3FB8-4721-A922-0921E8B7828F}"/>
                </a:ext>
              </a:extLst>
            </p:cNvPr>
            <p:cNvSpPr/>
            <p:nvPr/>
          </p:nvSpPr>
          <p:spPr>
            <a:xfrm>
              <a:off x="6102245" y="2013838"/>
              <a:ext cx="4255512" cy="3823855"/>
            </a:xfrm>
            <a:prstGeom prst="roundRect">
              <a:avLst>
                <a:gd name="adj" fmla="val 3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1" name="文本框 10">
              <a:extLst>
                <a:ext uri="{FF2B5EF4-FFF2-40B4-BE49-F238E27FC236}">
                  <a16:creationId xmlns:a16="http://schemas.microsoft.com/office/drawing/2014/main" id="{9BC504AA-06BA-4656-AE8B-BF902E8876BB}"/>
                </a:ext>
              </a:extLst>
            </p:cNvPr>
            <p:cNvSpPr txBox="1"/>
            <p:nvPr/>
          </p:nvSpPr>
          <p:spPr>
            <a:xfrm>
              <a:off x="6689685" y="3545930"/>
              <a:ext cx="3349555" cy="464807"/>
            </a:xfrm>
            <a:prstGeom prst="rect">
              <a:avLst/>
            </a:prstGeom>
            <a:noFill/>
          </p:spPr>
          <p:txBody>
            <a:bodyPr wrap="square" rtlCol="0">
              <a:spAutoFit/>
            </a:bodyPr>
            <a:lstStyle>
              <a:defPPr>
                <a:defRPr lang="zh-CN"/>
              </a:defPPr>
              <a:lvl1pPr>
                <a:lnSpc>
                  <a:spcPct val="150000"/>
                </a:lnSpc>
                <a:defRPr kumimoji="0" sz="1200" b="1" i="0" u="none" strike="noStrike" cap="none" spc="0" normalizeH="0" baseline="0">
                  <a:ln>
                    <a:noFill/>
                  </a:ln>
                  <a:effectLst/>
                  <a:uLnTx/>
                  <a:uFillTx/>
                </a:defRPr>
              </a:lvl1pPr>
            </a:lstStyle>
            <a:p>
              <a:pPr algn="ctr"/>
              <a:r>
                <a:rPr lang="zh-CN" altLang="en-US" sz="18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检验营销策略</a:t>
              </a:r>
              <a:endParaRPr lang="en-US" altLang="zh-CN" sz="18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2" name="文本框 11">
              <a:extLst>
                <a:ext uri="{FF2B5EF4-FFF2-40B4-BE49-F238E27FC236}">
                  <a16:creationId xmlns:a16="http://schemas.microsoft.com/office/drawing/2014/main" id="{0214C798-0707-4843-8028-E91E271BF157}"/>
                </a:ext>
              </a:extLst>
            </p:cNvPr>
            <p:cNvSpPr txBox="1"/>
            <p:nvPr/>
          </p:nvSpPr>
          <p:spPr>
            <a:xfrm>
              <a:off x="7100654" y="4213536"/>
              <a:ext cx="2567778" cy="1109599"/>
            </a:xfrm>
            <a:prstGeom prst="rect">
              <a:avLst/>
            </a:prstGeom>
            <a:noFill/>
          </p:spPr>
          <p:txBody>
            <a:bodyPr wrap="square" rtlCol="0">
              <a:spAutoFit/>
            </a:bodyPr>
            <a:lstStyle>
              <a:defPPr>
                <a:defRPr lang="zh-CN"/>
              </a:defPPr>
              <a:lvl1pPr algn="ctr">
                <a:lnSpc>
                  <a:spcPct val="150000"/>
                </a:lnSpc>
                <a:defRPr kumimoji="0" sz="900" i="0" u="none" strike="noStrike" cap="none" spc="0" normalizeH="0" baseline="0">
                  <a:ln>
                    <a:noFill/>
                  </a:ln>
                  <a:effectLst/>
                  <a:uLnTx/>
                  <a:uFillTx/>
                </a:defRPr>
              </a:lvl1pPr>
            </a:lstStyle>
            <a:p>
              <a:r>
                <a:rPr lang="zh-CN" altLang="en-US" dirty="0">
                  <a:solidFill>
                    <a:schemeClr val="bg2">
                      <a:lumMod val="1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大数据让营销方案的确定是否合理有据可循。每一个营销方案都应适用于一个或多个通过大数据分类得到的群体。若营销决策没有清晰的受众，未能准确的投放给适合的人，该方案的效率必将大打折扣</a:t>
              </a:r>
              <a:endParaRPr lang="en-US" altLang="zh-CN" sz="900" dirty="0">
                <a:solidFill>
                  <a:schemeClr val="bg2">
                    <a:lumMod val="1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文本框 12">
              <a:extLst>
                <a:ext uri="{FF2B5EF4-FFF2-40B4-BE49-F238E27FC236}">
                  <a16:creationId xmlns:a16="http://schemas.microsoft.com/office/drawing/2014/main" id="{7847CB48-CD7A-4F7D-939D-FBE4DE137AB3}"/>
                </a:ext>
              </a:extLst>
            </p:cNvPr>
            <p:cNvSpPr txBox="1"/>
            <p:nvPr/>
          </p:nvSpPr>
          <p:spPr>
            <a:xfrm>
              <a:off x="6586382" y="2235134"/>
              <a:ext cx="1159292" cy="1107996"/>
            </a:xfrm>
            <a:prstGeom prst="rect">
              <a:avLst/>
            </a:prstGeom>
            <a:noFill/>
          </p:spPr>
          <p:txBody>
            <a:bodyPr wrap="none">
              <a:spAutoFit/>
            </a:bodyPr>
            <a:lstStyle>
              <a:defPPr>
                <a:defRPr lang="zh-CN"/>
              </a:defPPr>
              <a:lvl1pPr marR="0" lvl="0" indent="0" algn="ctr" defTabSz="913765" fontAlgn="auto">
                <a:lnSpc>
                  <a:spcPct val="100000"/>
                </a:lnSpc>
                <a:spcBef>
                  <a:spcPts val="0"/>
                </a:spcBef>
                <a:spcAft>
                  <a:spcPts val="0"/>
                </a:spcAft>
                <a:buClrTx/>
                <a:buSzPct val="25000"/>
                <a:buFontTx/>
                <a:buNone/>
                <a:defRPr kumimoji="0" sz="6600" b="1" i="0" u="none" strike="noStrike" cap="none" spc="0" normalizeH="0" baseline="0">
                  <a:ln>
                    <a:noFill/>
                  </a:ln>
                  <a:solidFill>
                    <a:schemeClr val="accent1"/>
                  </a:solidFill>
                  <a:effectLst/>
                  <a:uLnTx/>
                  <a:uFillTx/>
                </a:defRPr>
              </a:lvl1pPr>
            </a:lstStyle>
            <a:p>
              <a:r>
                <a:rPr lang="en-US" altLang="zh-CN">
                  <a:latin typeface="思源黑体 CN Normal" panose="020B0400000000000000" pitchFamily="34" charset="-122"/>
                  <a:ea typeface="思源黑体 CN Normal" panose="020B0400000000000000" pitchFamily="34" charset="-122"/>
                  <a:sym typeface="思源黑体 CN Normal" panose="020B0400000000000000" pitchFamily="34" charset="-122"/>
                </a:rPr>
                <a:t>04</a:t>
              </a:r>
              <a:endPar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4" name="圆角矩形 265">
              <a:extLst>
                <a:ext uri="{FF2B5EF4-FFF2-40B4-BE49-F238E27FC236}">
                  <a16:creationId xmlns:a16="http://schemas.microsoft.com/office/drawing/2014/main" id="{944ED4B2-2D75-43C2-9BB3-03B841C55A20}"/>
                </a:ext>
              </a:extLst>
            </p:cNvPr>
            <p:cNvSpPr/>
            <p:nvPr/>
          </p:nvSpPr>
          <p:spPr>
            <a:xfrm>
              <a:off x="6037250" y="3344946"/>
              <a:ext cx="141624" cy="671129"/>
            </a:xfrm>
            <a:prstGeom prst="roundRect">
              <a:avLst>
                <a:gd name="adj" fmla="val 14000"/>
              </a:avLst>
            </a:prstGeom>
            <a:solidFill>
              <a:schemeClr val="bg1">
                <a:lumMod val="65000"/>
              </a:schemeClr>
            </a:solidFill>
            <a:ln w="12700" cap="rnd">
              <a:noFill/>
              <a:prstDash val="solid"/>
              <a:round/>
              <a:headEnd/>
              <a:tailEnd/>
            </a:ln>
            <a:effectLst>
              <a:outerShdw blurRad="254000" dist="127000" algn="ctr" rotWithShape="0">
                <a:schemeClr val="bg1">
                  <a:lumMod val="5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3" name="图片 2">
            <a:extLst>
              <a:ext uri="{FF2B5EF4-FFF2-40B4-BE49-F238E27FC236}">
                <a16:creationId xmlns:a16="http://schemas.microsoft.com/office/drawing/2014/main" id="{1797D374-5D5D-4A5D-A0FA-1A3500A2B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2264" y="2201028"/>
            <a:ext cx="932336" cy="1239116"/>
          </a:xfrm>
          <a:prstGeom prst="rect">
            <a:avLst/>
          </a:prstGeom>
        </p:spPr>
      </p:pic>
      <p:pic>
        <p:nvPicPr>
          <p:cNvPr id="17" name="图片 16">
            <a:extLst>
              <a:ext uri="{FF2B5EF4-FFF2-40B4-BE49-F238E27FC236}">
                <a16:creationId xmlns:a16="http://schemas.microsoft.com/office/drawing/2014/main" id="{0E43A3A0-3E9A-45D9-A75F-E85741E99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555" y="2235133"/>
            <a:ext cx="914400" cy="1358196"/>
          </a:xfrm>
          <a:prstGeom prst="rect">
            <a:avLst/>
          </a:prstGeom>
        </p:spPr>
      </p:pic>
      <p:grpSp>
        <p:nvGrpSpPr>
          <p:cNvPr id="18" name="更多资源下载：https://www.58pic.com/u/61536760">
            <a:extLst>
              <a:ext uri="{FF2B5EF4-FFF2-40B4-BE49-F238E27FC236}">
                <a16:creationId xmlns:a16="http://schemas.microsoft.com/office/drawing/2014/main" id="{CE6EFEC6-DAD6-4E46-AE61-4005EE78E3F6}"/>
              </a:ext>
            </a:extLst>
          </p:cNvPr>
          <p:cNvGrpSpPr/>
          <p:nvPr/>
        </p:nvGrpSpPr>
        <p:grpSpPr>
          <a:xfrm>
            <a:off x="818448" y="376360"/>
            <a:ext cx="6555745" cy="736961"/>
            <a:chOff x="1679797" y="481007"/>
            <a:chExt cx="6555745" cy="736961"/>
          </a:xfrm>
        </p:grpSpPr>
        <p:sp>
          <p:nvSpPr>
            <p:cNvPr id="19" name="更多资源下载：https://www.58pic.com/u/61536760">
              <a:extLst>
                <a:ext uri="{FF2B5EF4-FFF2-40B4-BE49-F238E27FC236}">
                  <a16:creationId xmlns:a16="http://schemas.microsoft.com/office/drawing/2014/main" id="{214779B8-F4B3-427F-8189-877A1A31F122}"/>
                </a:ext>
              </a:extLst>
            </p:cNvPr>
            <p:cNvSpPr txBox="1"/>
            <p:nvPr/>
          </p:nvSpPr>
          <p:spPr>
            <a:xfrm>
              <a:off x="1679797" y="481007"/>
              <a:ext cx="6555745" cy="584775"/>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3200" b="1" dirty="0">
                  <a:solidFill>
                    <a:schemeClr val="accent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公司介绍</a:t>
              </a:r>
            </a:p>
          </p:txBody>
        </p:sp>
        <p:sp>
          <p:nvSpPr>
            <p:cNvPr id="20" name="更多资源下载：https://www.58pic.com/u/61536760">
              <a:extLst>
                <a:ext uri="{FF2B5EF4-FFF2-40B4-BE49-F238E27FC236}">
                  <a16:creationId xmlns:a16="http://schemas.microsoft.com/office/drawing/2014/main" id="{225A5439-86CB-4F13-BFB1-25CEB6FE1BF8}"/>
                </a:ext>
              </a:extLst>
            </p:cNvPr>
            <p:cNvSpPr txBox="1"/>
            <p:nvPr/>
          </p:nvSpPr>
          <p:spPr>
            <a:xfrm>
              <a:off x="1679798" y="951998"/>
              <a:ext cx="5572519" cy="265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50" b="0" i="0" u="none" strike="noStrike" kern="1200" cap="none" spc="0" normalizeH="0" baseline="0" noProof="0" dirty="0">
                  <a:ln>
                    <a:noFill/>
                  </a:ln>
                  <a:solidFill>
                    <a:schemeClr val="bg1">
                      <a:lumMod val="65000"/>
                    </a:schemeClr>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print the presentation and make it into a film to be used in a wider field</a:t>
              </a:r>
            </a:p>
          </p:txBody>
        </p:sp>
      </p:grpSp>
      <p:sp>
        <p:nvSpPr>
          <p:cNvPr id="21" name="圆: 空心 20">
            <a:extLst>
              <a:ext uri="{FF2B5EF4-FFF2-40B4-BE49-F238E27FC236}">
                <a16:creationId xmlns:a16="http://schemas.microsoft.com/office/drawing/2014/main" id="{DE1CBA2E-72DB-45EA-A302-3E17232B1177}"/>
              </a:ext>
            </a:extLst>
          </p:cNvPr>
          <p:cNvSpPr/>
          <p:nvPr/>
        </p:nvSpPr>
        <p:spPr>
          <a:xfrm rot="7960301">
            <a:off x="9553283" y="388625"/>
            <a:ext cx="1196693" cy="1196693"/>
          </a:xfrm>
          <a:prstGeom prst="donut">
            <a:avLst>
              <a:gd name="adj" fmla="val 23559"/>
            </a:avLst>
          </a:prstGeom>
          <a:gradFill flip="none" rotWithShape="1">
            <a:gsLst>
              <a:gs pos="0">
                <a:schemeClr val="accent2"/>
              </a:gs>
              <a:gs pos="32000">
                <a:schemeClr val="accent2">
                  <a:lumMod val="40000"/>
                  <a:lumOff val="60000"/>
                </a:schemeClr>
              </a:gs>
              <a:gs pos="75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Tree>
    <p:extLst>
      <p:ext uri="{BB962C8B-B14F-4D97-AF65-F5344CB8AC3E}">
        <p14:creationId xmlns:p14="http://schemas.microsoft.com/office/powerpoint/2010/main" val="136478119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4"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BBD3B8A0-9DB9-4CEB-8A1C-F0A0B874D2D6}"/>
              </a:ext>
            </a:extLst>
          </p:cNvPr>
          <p:cNvGrpSpPr/>
          <p:nvPr/>
        </p:nvGrpSpPr>
        <p:grpSpPr>
          <a:xfrm>
            <a:off x="2365830" y="896429"/>
            <a:ext cx="8011886" cy="3810184"/>
            <a:chOff x="2365830" y="896429"/>
            <a:chExt cx="8011886" cy="3810184"/>
          </a:xfrm>
        </p:grpSpPr>
        <p:sp>
          <p:nvSpPr>
            <p:cNvPr id="7" name="TextBox 69">
              <a:extLst>
                <a:ext uri="{FF2B5EF4-FFF2-40B4-BE49-F238E27FC236}">
                  <a16:creationId xmlns:a16="http://schemas.microsoft.com/office/drawing/2014/main" id="{90DA676B-DF97-4A52-BDF2-F25192AC30C7}"/>
                </a:ext>
              </a:extLst>
            </p:cNvPr>
            <p:cNvSpPr txBox="1">
              <a:spLocks noChangeArrowheads="1"/>
            </p:cNvSpPr>
            <p:nvPr/>
          </p:nvSpPr>
          <p:spPr bwMode="auto">
            <a:xfrm>
              <a:off x="6096000" y="896429"/>
              <a:ext cx="931333" cy="173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10666" dirty="0">
                  <a:solidFill>
                    <a:srgbClr val="F8F8F8"/>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2</a:t>
              </a:r>
              <a:endParaRPr lang="zh-CN" altLang="en-US" sz="10666" dirty="0">
                <a:solidFill>
                  <a:srgbClr val="F8F8F8"/>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 name="TextBox 70">
              <a:extLst>
                <a:ext uri="{FF2B5EF4-FFF2-40B4-BE49-F238E27FC236}">
                  <a16:creationId xmlns:a16="http://schemas.microsoft.com/office/drawing/2014/main" id="{65D2EA9D-7941-4B80-904F-C9E82304C651}"/>
                </a:ext>
              </a:extLst>
            </p:cNvPr>
            <p:cNvSpPr txBox="1">
              <a:spLocks noChangeArrowheads="1"/>
            </p:cNvSpPr>
            <p:nvPr/>
          </p:nvSpPr>
          <p:spPr bwMode="auto">
            <a:xfrm>
              <a:off x="2365830" y="3220912"/>
              <a:ext cx="801188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defRPr sz="5400" b="1">
                  <a:solidFill>
                    <a:srgbClr val="2B2A30"/>
                  </a:solidFill>
                  <a:latin typeface="思源黑体 CN Bold" panose="020B0800000000000000" pitchFamily="34" charset="-122"/>
                  <a:ea typeface="思源黑体 CN Bold" panose="020B0800000000000000" pitchFamily="34" charset="-122"/>
                </a:defRPr>
              </a:lvl1pPr>
              <a:lvl2pPr marL="742950" indent="-285750" eaLnBrk="0" hangingPunct="0">
                <a:defRPr b="1">
                  <a:latin typeface="Arial" panose="020B0604020202020204" pitchFamily="34" charset="0"/>
                  <a:ea typeface="华文细黑" panose="02010600040101010101" pitchFamily="2" charset="-122"/>
                </a:defRPr>
              </a:lvl2pPr>
              <a:lvl3pPr marL="1143000" indent="-228600" eaLnBrk="0" hangingPunct="0">
                <a:defRPr b="1">
                  <a:latin typeface="Arial" panose="020B0604020202020204" pitchFamily="34" charset="0"/>
                  <a:ea typeface="华文细黑" panose="02010600040101010101" pitchFamily="2" charset="-122"/>
                </a:defRPr>
              </a:lvl3pPr>
              <a:lvl4pPr marL="1600200" indent="-228600" eaLnBrk="0" hangingPunct="0">
                <a:defRPr b="1">
                  <a:latin typeface="Arial" panose="020B0604020202020204" pitchFamily="34" charset="0"/>
                  <a:ea typeface="华文细黑" panose="02010600040101010101" pitchFamily="2" charset="-122"/>
                </a:defRPr>
              </a:lvl4pPr>
              <a:lvl5pPr marL="2057400" indent="-228600" eaLnBrk="0" hangingPunct="0">
                <a:defRPr b="1">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latin typeface="Arial" panose="020B0604020202020204" pitchFamily="34" charset="0"/>
                  <a:ea typeface="华文细黑" panose="02010600040101010101" pitchFamily="2" charset="-122"/>
                </a:defRPr>
              </a:lvl9pPr>
            </a:lstStyle>
            <a:p>
              <a:r>
                <a:rPr lang="zh-CN" altLang="en-US" dirty="0">
                  <a:sym typeface="思源黑体 CN Normal" panose="020B0400000000000000" pitchFamily="34" charset="-122"/>
                </a:rPr>
                <a:t>什么是精准营销</a:t>
              </a:r>
            </a:p>
          </p:txBody>
        </p:sp>
        <p:sp>
          <p:nvSpPr>
            <p:cNvPr id="9" name="Rectangle 13">
              <a:extLst>
                <a:ext uri="{FF2B5EF4-FFF2-40B4-BE49-F238E27FC236}">
                  <a16:creationId xmlns:a16="http://schemas.microsoft.com/office/drawing/2014/main" id="{5CE57B2B-CE22-4132-AF29-EFC5ED1BEF56}"/>
                </a:ext>
              </a:extLst>
            </p:cNvPr>
            <p:cNvSpPr>
              <a:spLocks noChangeArrowheads="1"/>
            </p:cNvSpPr>
            <p:nvPr/>
          </p:nvSpPr>
          <p:spPr bwMode="auto">
            <a:xfrm>
              <a:off x="5401734" y="1848930"/>
              <a:ext cx="783804" cy="47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zh-CN" altLang="zh-CN" sz="3067"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Part</a:t>
              </a:r>
              <a:endParaRPr lang="zh-CN" altLang="zh-CN" sz="2400" dirty="0">
                <a:solidFill>
                  <a:srgbClr val="FEAE0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0" name="TextBox 73">
              <a:extLst>
                <a:ext uri="{FF2B5EF4-FFF2-40B4-BE49-F238E27FC236}">
                  <a16:creationId xmlns:a16="http://schemas.microsoft.com/office/drawing/2014/main" id="{CD5A3208-D3CF-479A-A4E5-5E03BCF37C5B}"/>
                </a:ext>
              </a:extLst>
            </p:cNvPr>
            <p:cNvSpPr txBox="1">
              <a:spLocks noChangeArrowheads="1"/>
            </p:cNvSpPr>
            <p:nvPr/>
          </p:nvSpPr>
          <p:spPr bwMode="auto">
            <a:xfrm>
              <a:off x="3933373" y="4227892"/>
              <a:ext cx="5156200" cy="4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lnSpc>
                  <a:spcPct val="150000"/>
                </a:lnSpc>
                <a:buFont typeface="Wingdings" panose="05000000000000000000" pitchFamily="2" charset="2"/>
                <a:buChar char="n"/>
              </a:pPr>
              <a:r>
                <a:rPr lang="en-US" altLang="zh-CN" sz="1867" b="0" dirty="0">
                  <a:solidFill>
                    <a:srgbClr val="2B2A30"/>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Internet precision marketing scheme</a:t>
              </a:r>
            </a:p>
          </p:txBody>
        </p:sp>
      </p:grpSp>
    </p:spTree>
    <p:extLst>
      <p:ext uri="{BB962C8B-B14F-4D97-AF65-F5344CB8AC3E}">
        <p14:creationId xmlns:p14="http://schemas.microsoft.com/office/powerpoint/2010/main" val="238193885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CA369326-AFDF-400B-8982-6866D7576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438" y="898599"/>
            <a:ext cx="2402177" cy="1760449"/>
          </a:xfrm>
          <a:prstGeom prst="rect">
            <a:avLst/>
          </a:prstGeom>
        </p:spPr>
      </p:pic>
      <p:pic>
        <p:nvPicPr>
          <p:cNvPr id="12" name="图片 11">
            <a:extLst>
              <a:ext uri="{FF2B5EF4-FFF2-40B4-BE49-F238E27FC236}">
                <a16:creationId xmlns:a16="http://schemas.microsoft.com/office/drawing/2014/main" id="{DECF39A0-226A-49A1-81E3-8B72A5600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3876" y="3605893"/>
            <a:ext cx="2019300" cy="867984"/>
          </a:xfrm>
          <a:prstGeom prst="rect">
            <a:avLst/>
          </a:prstGeom>
        </p:spPr>
      </p:pic>
      <p:grpSp>
        <p:nvGrpSpPr>
          <p:cNvPr id="4" name="组合 3">
            <a:extLst>
              <a:ext uri="{FF2B5EF4-FFF2-40B4-BE49-F238E27FC236}">
                <a16:creationId xmlns:a16="http://schemas.microsoft.com/office/drawing/2014/main" id="{E0A5BBF9-5EFB-4306-90F7-F69400FA4169}"/>
              </a:ext>
            </a:extLst>
          </p:cNvPr>
          <p:cNvGrpSpPr/>
          <p:nvPr/>
        </p:nvGrpSpPr>
        <p:grpSpPr>
          <a:xfrm>
            <a:off x="666750" y="1621132"/>
            <a:ext cx="10858500" cy="4213611"/>
            <a:chOff x="660400" y="2931123"/>
            <a:chExt cx="10858500" cy="4213611"/>
          </a:xfrm>
        </p:grpSpPr>
        <p:sp>
          <p:nvSpPr>
            <p:cNvPr id="5" name="圆角矩形 135">
              <a:extLst>
                <a:ext uri="{FF2B5EF4-FFF2-40B4-BE49-F238E27FC236}">
                  <a16:creationId xmlns:a16="http://schemas.microsoft.com/office/drawing/2014/main" id="{FC156223-6165-44DF-A337-867BF5B807BA}"/>
                </a:ext>
              </a:extLst>
            </p:cNvPr>
            <p:cNvSpPr/>
            <p:nvPr/>
          </p:nvSpPr>
          <p:spPr>
            <a:xfrm>
              <a:off x="660400" y="5279761"/>
              <a:ext cx="10858500" cy="1864973"/>
            </a:xfrm>
            <a:prstGeom prst="roundRect">
              <a:avLst/>
            </a:prstGeom>
            <a:solidFill>
              <a:schemeClr val="bg1">
                <a:alpha val="52000"/>
              </a:schemeClr>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0000" tIns="72000" rIns="180000" bIns="72000" numCol="1" spcCol="1270" anchor="ctr" anchorCtr="0">
              <a:noAutofit/>
            </a:bodyPr>
            <a:lstStyle/>
            <a:p>
              <a:pPr algn="ctr"/>
              <a:endParaRPr lang="en-US" altLang="zh-CN" sz="120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 name="圆角矩形 230">
              <a:extLst>
                <a:ext uri="{FF2B5EF4-FFF2-40B4-BE49-F238E27FC236}">
                  <a16:creationId xmlns:a16="http://schemas.microsoft.com/office/drawing/2014/main" id="{BE361C83-73CA-48FF-977B-4EC075E3907D}"/>
                </a:ext>
              </a:extLst>
            </p:cNvPr>
            <p:cNvSpPr/>
            <p:nvPr/>
          </p:nvSpPr>
          <p:spPr>
            <a:xfrm>
              <a:off x="1148928" y="4796502"/>
              <a:ext cx="4367230" cy="606952"/>
            </a:xfrm>
            <a:prstGeom prst="roundRect">
              <a:avLst>
                <a:gd name="adj" fmla="val 30000"/>
              </a:avLst>
            </a:prstGeom>
            <a:solidFill>
              <a:schemeClr val="accent1"/>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400" tIns="69400" rIns="69400" bIns="69400" numCol="1" spcCol="1270" anchor="ctr" anchorCtr="0">
              <a:noAutofit/>
            </a:bodyPr>
            <a:lstStyle/>
            <a:p>
              <a:pPr algn="ctr" defTabSz="1955800">
                <a:lnSpc>
                  <a:spcPct val="90000"/>
                </a:lnSpc>
                <a:spcBef>
                  <a:spcPct val="0"/>
                </a:spcBef>
                <a:spcAft>
                  <a:spcPct val="35000"/>
                </a:spcAft>
              </a:pPr>
              <a:r>
                <a:rPr lang="zh-CN" altLang="en-US" sz="2000"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全程监测 </a:t>
              </a:r>
            </a:p>
          </p:txBody>
        </p:sp>
        <p:sp>
          <p:nvSpPr>
            <p:cNvPr id="7" name="圆角矩形 133">
              <a:extLst>
                <a:ext uri="{FF2B5EF4-FFF2-40B4-BE49-F238E27FC236}">
                  <a16:creationId xmlns:a16="http://schemas.microsoft.com/office/drawing/2014/main" id="{86A02763-9463-4FC7-966E-5C6FBD5A7CAF}"/>
                </a:ext>
              </a:extLst>
            </p:cNvPr>
            <p:cNvSpPr/>
            <p:nvPr/>
          </p:nvSpPr>
          <p:spPr>
            <a:xfrm>
              <a:off x="660400" y="3414382"/>
              <a:ext cx="10858500" cy="1263088"/>
            </a:xfrm>
            <a:prstGeom prst="roundRect">
              <a:avLst/>
            </a:prstGeom>
            <a:solidFill>
              <a:schemeClr val="bg1">
                <a:alpha val="52000"/>
              </a:schemeClr>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0000" tIns="72000" rIns="180000" bIns="72000" numCol="1" spcCol="1270" anchor="ctr" anchorCtr="0">
              <a:noAutofit/>
            </a:bodyPr>
            <a:lstStyle/>
            <a:p>
              <a:pPr algn="ctr"/>
              <a:endParaRPr lang="en-US" altLang="zh-CN" sz="120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 name="圆角矩形 134">
              <a:extLst>
                <a:ext uri="{FF2B5EF4-FFF2-40B4-BE49-F238E27FC236}">
                  <a16:creationId xmlns:a16="http://schemas.microsoft.com/office/drawing/2014/main" id="{AEA1F426-54B4-4081-94D5-D4F69C3AE932}"/>
                </a:ext>
              </a:extLst>
            </p:cNvPr>
            <p:cNvSpPr/>
            <p:nvPr/>
          </p:nvSpPr>
          <p:spPr>
            <a:xfrm>
              <a:off x="1148928" y="2931123"/>
              <a:ext cx="4367230" cy="606952"/>
            </a:xfrm>
            <a:prstGeom prst="roundRect">
              <a:avLst>
                <a:gd name="adj" fmla="val 30000"/>
              </a:avLst>
            </a:prstGeom>
            <a:solidFill>
              <a:schemeClr val="accent1"/>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400" tIns="69400" rIns="69400" bIns="69400" numCol="1" spcCol="1270" anchor="ctr" anchorCtr="0">
              <a:noAutofit/>
            </a:bodyPr>
            <a:lstStyle/>
            <a:p>
              <a:pPr algn="ctr" defTabSz="1955800">
                <a:lnSpc>
                  <a:spcPct val="90000"/>
                </a:lnSpc>
                <a:spcBef>
                  <a:spcPct val="0"/>
                </a:spcBef>
                <a:spcAft>
                  <a:spcPct val="35000"/>
                </a:spcAft>
              </a:pPr>
              <a:r>
                <a:rPr lang="zh-CN" altLang="en-US" sz="2000"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外部数据评定</a:t>
              </a:r>
            </a:p>
          </p:txBody>
        </p:sp>
      </p:grpSp>
      <p:sp>
        <p:nvSpPr>
          <p:cNvPr id="2" name="文本占位符 2">
            <a:extLst>
              <a:ext uri="{FF2B5EF4-FFF2-40B4-BE49-F238E27FC236}">
                <a16:creationId xmlns:a16="http://schemas.microsoft.com/office/drawing/2014/main" id="{C245E767-871A-4B5D-B0B4-CCC1393121FB}"/>
              </a:ext>
            </a:extLst>
          </p:cNvPr>
          <p:cNvSpPr txBox="1">
            <a:spLocks/>
          </p:cNvSpPr>
          <p:nvPr/>
        </p:nvSpPr>
        <p:spPr>
          <a:xfrm>
            <a:off x="1473513" y="4433895"/>
            <a:ext cx="9599979" cy="1213662"/>
          </a:xfrm>
          <a:prstGeom prst="rect">
            <a:avLst/>
          </a:prstGeom>
        </p:spPr>
        <p:txBody>
          <a:bodyPr>
            <a:normAutofit lnSpcReduction="10000"/>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 全程精准营销服务是为广大中小企业提供专业、精准的渠道搭建及线上线下营销推广服务。以新闻营销、口碑营销、 事件营销、</a:t>
            </a:r>
            <a:r>
              <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EDM</a:t>
            </a:r>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营销、微博营销等推广方式为辅助产品线，借助企业的策划、包装、媒介等营销手段，针对客户需求制定适合项目及产品的推广方案，并全程监测 与及时反馈，为客户打造最有效的推广服务。</a:t>
            </a:r>
            <a:endPar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 name="文本占位符 3">
            <a:extLst>
              <a:ext uri="{FF2B5EF4-FFF2-40B4-BE49-F238E27FC236}">
                <a16:creationId xmlns:a16="http://schemas.microsoft.com/office/drawing/2014/main" id="{7F347480-7479-4656-B540-8D790CD63841}"/>
              </a:ext>
            </a:extLst>
          </p:cNvPr>
          <p:cNvSpPr txBox="1">
            <a:spLocks/>
          </p:cNvSpPr>
          <p:nvPr/>
        </p:nvSpPr>
        <p:spPr>
          <a:xfrm>
            <a:off x="1473513" y="2475653"/>
            <a:ext cx="9795922" cy="709444"/>
          </a:xfrm>
          <a:prstGeom prst="rect">
            <a:avLst/>
          </a:prstGeom>
        </p:spPr>
        <p:txBody>
          <a:bodyPr>
            <a:normAutofit/>
          </a:bodyPr>
          <a:lstStyle>
            <a:lvl1pPr marL="0" indent="0" algn="just" defTabSz="914400" rtl="0" eaLnBrk="1" latinLnBrk="0" hangingPunct="1">
              <a:lnSpc>
                <a:spcPct val="120000"/>
              </a:lnSpc>
              <a:spcBef>
                <a:spcPts val="0"/>
              </a:spcBef>
              <a:buFont typeface="Arial" panose="020B0604020202020204" pitchFamily="34" charset="0"/>
              <a:buNone/>
              <a:defRPr sz="2000" b="1" kern="1200" cap="none" spc="0">
                <a:ln w="0"/>
                <a:solidFill>
                  <a:srgbClr val="02B4B4"/>
                </a:solidFill>
                <a:effectLst/>
                <a:latin typeface="思源黑体 Light" panose="020B0300000000000000" pitchFamily="34" charset="-122"/>
                <a:ea typeface="思源黑体 Light" panose="020B0300000000000000" pitchFamily="34" charset="-122"/>
                <a:cs typeface="+mn-cs"/>
              </a:defRPr>
            </a:lvl1pPr>
            <a:lvl2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2pPr>
            <a:lvl3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3pPr>
            <a:lvl4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4pPr>
            <a:lvl5pPr marL="0" indent="0" algn="just" defTabSz="914400" rtl="0" eaLnBrk="1" latinLnBrk="0" hangingPunct="1">
              <a:lnSpc>
                <a:spcPct val="120000"/>
              </a:lnSpc>
              <a:spcBef>
                <a:spcPts val="0"/>
              </a:spcBef>
              <a:buFont typeface="Arial" panose="020B0604020202020204" pitchFamily="34" charset="0"/>
              <a:buNone/>
              <a:defRPr sz="16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 </a:t>
            </a:r>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通过产品项目的市场分析，借助外部数据进行评定、筛选、核查、计算、预估等一系列流程，从而进行精准的跨媒体选择并投放，并在投放之后针对投放效果进行分析与反馈，并作出相应调整，实现客户推广目标。</a:t>
            </a:r>
          </a:p>
        </p:txBody>
      </p:sp>
      <p:grpSp>
        <p:nvGrpSpPr>
          <p:cNvPr id="13" name="更多资源下载：https://www.58pic.com/u/61536760">
            <a:extLst>
              <a:ext uri="{FF2B5EF4-FFF2-40B4-BE49-F238E27FC236}">
                <a16:creationId xmlns:a16="http://schemas.microsoft.com/office/drawing/2014/main" id="{72D3A2CB-7FAA-46C9-A229-2B5823140E6C}"/>
              </a:ext>
            </a:extLst>
          </p:cNvPr>
          <p:cNvGrpSpPr/>
          <p:nvPr/>
        </p:nvGrpSpPr>
        <p:grpSpPr>
          <a:xfrm>
            <a:off x="818448" y="376360"/>
            <a:ext cx="6555745" cy="736961"/>
            <a:chOff x="1679797" y="481007"/>
            <a:chExt cx="6555745" cy="736961"/>
          </a:xfrm>
        </p:grpSpPr>
        <p:sp>
          <p:nvSpPr>
            <p:cNvPr id="14" name="更多资源下载：https://www.58pic.com/u/61536760">
              <a:extLst>
                <a:ext uri="{FF2B5EF4-FFF2-40B4-BE49-F238E27FC236}">
                  <a16:creationId xmlns:a16="http://schemas.microsoft.com/office/drawing/2014/main" id="{228405D1-CD52-42E9-B2A3-E20FE18D4CE6}"/>
                </a:ext>
              </a:extLst>
            </p:cNvPr>
            <p:cNvSpPr txBox="1"/>
            <p:nvPr/>
          </p:nvSpPr>
          <p:spPr>
            <a:xfrm>
              <a:off x="1679797" y="481007"/>
              <a:ext cx="6555745" cy="584775"/>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3200" b="1" dirty="0">
                  <a:solidFill>
                    <a:schemeClr val="accent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什么是精准营销</a:t>
              </a:r>
            </a:p>
          </p:txBody>
        </p:sp>
        <p:sp>
          <p:nvSpPr>
            <p:cNvPr id="15" name="更多资源下载：https://www.58pic.com/u/61536760">
              <a:extLst>
                <a:ext uri="{FF2B5EF4-FFF2-40B4-BE49-F238E27FC236}">
                  <a16:creationId xmlns:a16="http://schemas.microsoft.com/office/drawing/2014/main" id="{6E733970-4408-4CFA-8546-21AF005B7574}"/>
                </a:ext>
              </a:extLst>
            </p:cNvPr>
            <p:cNvSpPr txBox="1"/>
            <p:nvPr/>
          </p:nvSpPr>
          <p:spPr>
            <a:xfrm>
              <a:off x="1679798" y="951998"/>
              <a:ext cx="5572519" cy="265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50" b="0" i="0" u="none" strike="noStrike" kern="1200" cap="none" spc="0" normalizeH="0" baseline="0" noProof="0" dirty="0">
                  <a:ln>
                    <a:noFill/>
                  </a:ln>
                  <a:solidFill>
                    <a:schemeClr val="bg1">
                      <a:lumMod val="65000"/>
                    </a:schemeClr>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print the presentation and make it into a film to be used in a wider field</a:t>
              </a:r>
            </a:p>
          </p:txBody>
        </p:sp>
      </p:grpSp>
      <p:sp>
        <p:nvSpPr>
          <p:cNvPr id="16" name="圆: 空心 15">
            <a:extLst>
              <a:ext uri="{FF2B5EF4-FFF2-40B4-BE49-F238E27FC236}">
                <a16:creationId xmlns:a16="http://schemas.microsoft.com/office/drawing/2014/main" id="{EDB643B5-8D52-45D9-A778-D4CC5013C21A}"/>
              </a:ext>
            </a:extLst>
          </p:cNvPr>
          <p:cNvSpPr/>
          <p:nvPr/>
        </p:nvSpPr>
        <p:spPr>
          <a:xfrm rot="15174101">
            <a:off x="9561995" y="874470"/>
            <a:ext cx="1196693" cy="1196693"/>
          </a:xfrm>
          <a:prstGeom prst="donut">
            <a:avLst>
              <a:gd name="adj" fmla="val 23559"/>
            </a:avLst>
          </a:prstGeom>
          <a:gradFill flip="none" rotWithShape="1">
            <a:gsLst>
              <a:gs pos="0">
                <a:schemeClr val="accent2"/>
              </a:gs>
              <a:gs pos="32000">
                <a:schemeClr val="accent2">
                  <a:lumMod val="40000"/>
                  <a:lumOff val="60000"/>
                </a:schemeClr>
              </a:gs>
              <a:gs pos="75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Tree>
    <p:extLst>
      <p:ext uri="{BB962C8B-B14F-4D97-AF65-F5344CB8AC3E}">
        <p14:creationId xmlns:p14="http://schemas.microsoft.com/office/powerpoint/2010/main" val="122327710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ISLIDE.ICON" val="#113460;#18105;"/>
</p:tagLst>
</file>

<file path=ppt/theme/theme1.xml><?xml version="1.0" encoding="utf-8"?>
<a:theme xmlns:a="http://schemas.openxmlformats.org/drawingml/2006/main" name="Office Theme">
  <a:themeElements>
    <a:clrScheme name="自定义 3164">
      <a:dk1>
        <a:srgbClr val="000000"/>
      </a:dk1>
      <a:lt1>
        <a:srgbClr val="FFFFFF"/>
      </a:lt1>
      <a:dk2>
        <a:srgbClr val="768394"/>
      </a:dk2>
      <a:lt2>
        <a:srgbClr val="F0F0F0"/>
      </a:lt2>
      <a:accent1>
        <a:srgbClr val="6C9CFD"/>
      </a:accent1>
      <a:accent2>
        <a:srgbClr val="EDB159"/>
      </a:accent2>
      <a:accent3>
        <a:srgbClr val="0137A3"/>
      </a:accent3>
      <a:accent4>
        <a:srgbClr val="587BC9"/>
      </a:accent4>
      <a:accent5>
        <a:srgbClr val="8A8A8A"/>
      </a:accent5>
      <a:accent6>
        <a:srgbClr val="B8B8B8"/>
      </a:accent6>
      <a:hlink>
        <a:srgbClr val="026CA2"/>
      </a:hlink>
      <a:folHlink>
        <a:srgbClr val="BFBFBF"/>
      </a:folHlink>
    </a:clrScheme>
    <a:fontScheme name="思源黑体 CN">
      <a:majorFont>
        <a:latin typeface="思源黑体 CN Heavy"/>
        <a:ea typeface="思源黑体 CN Medium"/>
        <a:cs typeface=""/>
      </a:majorFont>
      <a:minorFont>
        <a:latin typeface="思源黑体 CN Normal"/>
        <a:ea typeface="思源黑体 CN Regular"/>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
      <a:majorFont>
        <a:latin typeface="思源黑体 CN Heavy"/>
        <a:ea typeface="思源黑体"/>
        <a:cs typeface=""/>
      </a:majorFont>
      <a:minorFont>
        <a:latin typeface="思源黑体"/>
        <a:ea typeface="思源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2507</TotalTime>
  <Words>1827</Words>
  <Application>Microsoft Office PowerPoint</Application>
  <PresentationFormat>宽屏</PresentationFormat>
  <Paragraphs>233</Paragraphs>
  <Slides>25</Slides>
  <Notes>9</Notes>
  <HiddenSlides>0</HiddenSlides>
  <MMClips>1</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25</vt:i4>
      </vt:variant>
    </vt:vector>
  </HeadingPairs>
  <TitlesOfParts>
    <vt:vector size="36" baseType="lpstr">
      <vt:lpstr>Arial Unicode MS</vt:lpstr>
      <vt:lpstr>等线</vt:lpstr>
      <vt:lpstr>华文细黑</vt:lpstr>
      <vt:lpstr>思源黑体 CN Bold</vt:lpstr>
      <vt:lpstr>思源黑体 CN Normal</vt:lpstr>
      <vt:lpstr>思源黑体 CN Regular</vt:lpstr>
      <vt:lpstr>微软雅黑</vt:lpstr>
      <vt:lpstr>Arial</vt:lpstr>
      <vt:lpstr>Wingdings</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cp:lastModifiedBy>
  <cp:revision>265</cp:revision>
  <dcterms:created xsi:type="dcterms:W3CDTF">2019-07-11T04:52:53Z</dcterms:created>
  <dcterms:modified xsi:type="dcterms:W3CDTF">2022-11-24T03:37:04Z</dcterms:modified>
</cp:coreProperties>
</file>